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319" r:id="rId3"/>
    <p:sldId id="322" r:id="rId4"/>
    <p:sldId id="323" r:id="rId5"/>
    <p:sldId id="324" r:id="rId6"/>
    <p:sldId id="320" r:id="rId7"/>
    <p:sldId id="321" r:id="rId8"/>
    <p:sldId id="325" r:id="rId9"/>
  </p:sldIdLst>
  <p:sldSz cx="12192000" cy="6858000"/>
  <p:notesSz cx="12192000" cy="6858000"/>
  <p:defaultTextStyle>
    <a:defPPr>
      <a:defRPr lang="fr-FR"/>
    </a:defPPr>
    <a:lvl1pPr algn="l">
      <a:spcBef>
        <a:spcPts val="0"/>
      </a:spcBef>
      <a:spcAft>
        <a:spcPts val="0"/>
      </a:spcAft>
      <a:defRPr sz="2800" b="1">
        <a:solidFill>
          <a:schemeClr val="tx1"/>
        </a:solidFill>
        <a:latin typeface="Tahoma"/>
        <a:ea typeface="MS PGothic"/>
        <a:cs typeface="MS PGothic"/>
      </a:defRPr>
    </a:lvl1pPr>
    <a:lvl2pPr marL="457200" algn="l">
      <a:spcBef>
        <a:spcPts val="0"/>
      </a:spcBef>
      <a:spcAft>
        <a:spcPts val="0"/>
      </a:spcAft>
      <a:defRPr sz="2800" b="1">
        <a:solidFill>
          <a:schemeClr val="tx1"/>
        </a:solidFill>
        <a:latin typeface="Tahoma"/>
        <a:ea typeface="MS PGothic"/>
        <a:cs typeface="MS PGothic"/>
      </a:defRPr>
    </a:lvl2pPr>
    <a:lvl3pPr marL="914400" algn="l">
      <a:spcBef>
        <a:spcPts val="0"/>
      </a:spcBef>
      <a:spcAft>
        <a:spcPts val="0"/>
      </a:spcAft>
      <a:defRPr sz="2800" b="1">
        <a:solidFill>
          <a:schemeClr val="tx1"/>
        </a:solidFill>
        <a:latin typeface="Tahoma"/>
        <a:ea typeface="MS PGothic"/>
        <a:cs typeface="MS PGothic"/>
      </a:defRPr>
    </a:lvl3pPr>
    <a:lvl4pPr marL="1371600" algn="l">
      <a:spcBef>
        <a:spcPts val="0"/>
      </a:spcBef>
      <a:spcAft>
        <a:spcPts val="0"/>
      </a:spcAft>
      <a:defRPr sz="2800" b="1">
        <a:solidFill>
          <a:schemeClr val="tx1"/>
        </a:solidFill>
        <a:latin typeface="Tahoma"/>
        <a:ea typeface="MS PGothic"/>
        <a:cs typeface="MS PGothic"/>
      </a:defRPr>
    </a:lvl4pPr>
    <a:lvl5pPr marL="1828800" algn="l">
      <a:spcBef>
        <a:spcPts val="0"/>
      </a:spcBef>
      <a:spcAft>
        <a:spcPts val="0"/>
      </a:spcAft>
      <a:defRPr sz="2800" b="1">
        <a:solidFill>
          <a:schemeClr val="tx1"/>
        </a:solidFill>
        <a:latin typeface="Tahoma"/>
        <a:ea typeface="MS PGothic"/>
        <a:cs typeface="MS PGothic"/>
      </a:defRPr>
    </a:lvl5pPr>
    <a:lvl6pPr marL="2286000" algn="l" defTabSz="457200">
      <a:defRPr sz="2800" b="1">
        <a:solidFill>
          <a:schemeClr val="tx1"/>
        </a:solidFill>
        <a:latin typeface="Tahoma"/>
        <a:ea typeface="MS PGothic"/>
        <a:cs typeface="MS PGothic"/>
      </a:defRPr>
    </a:lvl6pPr>
    <a:lvl7pPr marL="2743200" algn="l" defTabSz="457200">
      <a:defRPr sz="2800" b="1">
        <a:solidFill>
          <a:schemeClr val="tx1"/>
        </a:solidFill>
        <a:latin typeface="Tahoma"/>
        <a:ea typeface="MS PGothic"/>
        <a:cs typeface="MS PGothic"/>
      </a:defRPr>
    </a:lvl7pPr>
    <a:lvl8pPr marL="3200400" algn="l" defTabSz="457200">
      <a:defRPr sz="2800" b="1">
        <a:solidFill>
          <a:schemeClr val="tx1"/>
        </a:solidFill>
        <a:latin typeface="Tahoma"/>
        <a:ea typeface="MS PGothic"/>
        <a:cs typeface="MS PGothic"/>
      </a:defRPr>
    </a:lvl8pPr>
    <a:lvl9pPr marL="3657600" algn="l" defTabSz="457200">
      <a:defRPr sz="2800" b="1">
        <a:solidFill>
          <a:schemeClr val="tx1"/>
        </a:solidFill>
        <a:latin typeface="Tahoma"/>
        <a:ea typeface="MS PGothic"/>
        <a:cs typeface="MS PGothic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9103"/>
    <a:srgbClr val="F16E22"/>
    <a:srgbClr val="00CC99"/>
    <a:srgbClr val="996633"/>
    <a:srgbClr val="008000"/>
    <a:srgbClr val="339966"/>
    <a:srgbClr val="CC9900"/>
    <a:srgbClr val="0066FF"/>
    <a:srgbClr val="CC00FF"/>
    <a:srgbClr val="10A9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5271" autoAdjust="0"/>
  </p:normalViewPr>
  <p:slideViewPr>
    <p:cSldViewPr>
      <p:cViewPr varScale="1">
        <p:scale>
          <a:sx n="69" d="100"/>
          <a:sy n="69" d="100"/>
        </p:scale>
        <p:origin x="488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upuisa\Documents\00_PROJETS\COMET%20NEIGE\Tuiles_Snow_t&#233;l&#233;charge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Nombre de téléchargements</a:t>
            </a:r>
            <a:r>
              <a:rPr lang="en-US" baseline="0"/>
              <a:t> par date d'acquisition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'L2B-SNOW_date_acq'!$B$1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'L2B-SNOW_date_acq'!$A$2:$A$1190</c:f>
              <c:numCache>
                <c:formatCode>m/d/yyyy</c:formatCode>
                <c:ptCount val="1189"/>
                <c:pt idx="0">
                  <c:v>44016</c:v>
                </c:pt>
                <c:pt idx="1">
                  <c:v>44036</c:v>
                </c:pt>
                <c:pt idx="2">
                  <c:v>43987</c:v>
                </c:pt>
                <c:pt idx="3">
                  <c:v>44037</c:v>
                </c:pt>
                <c:pt idx="4">
                  <c:v>44014</c:v>
                </c:pt>
                <c:pt idx="5">
                  <c:v>44013</c:v>
                </c:pt>
                <c:pt idx="6">
                  <c:v>43979</c:v>
                </c:pt>
                <c:pt idx="7">
                  <c:v>44034</c:v>
                </c:pt>
                <c:pt idx="8">
                  <c:v>44039</c:v>
                </c:pt>
                <c:pt idx="9">
                  <c:v>44040</c:v>
                </c:pt>
                <c:pt idx="10">
                  <c:v>44033</c:v>
                </c:pt>
                <c:pt idx="11">
                  <c:v>44035</c:v>
                </c:pt>
                <c:pt idx="12">
                  <c:v>43981</c:v>
                </c:pt>
                <c:pt idx="13">
                  <c:v>43980</c:v>
                </c:pt>
                <c:pt idx="14">
                  <c:v>44041</c:v>
                </c:pt>
                <c:pt idx="15">
                  <c:v>44046</c:v>
                </c:pt>
                <c:pt idx="16">
                  <c:v>43984</c:v>
                </c:pt>
                <c:pt idx="17">
                  <c:v>43983</c:v>
                </c:pt>
                <c:pt idx="18">
                  <c:v>44015</c:v>
                </c:pt>
                <c:pt idx="19">
                  <c:v>44017</c:v>
                </c:pt>
                <c:pt idx="20">
                  <c:v>44051</c:v>
                </c:pt>
                <c:pt idx="21">
                  <c:v>44012</c:v>
                </c:pt>
                <c:pt idx="22">
                  <c:v>44049</c:v>
                </c:pt>
                <c:pt idx="23">
                  <c:v>43982</c:v>
                </c:pt>
                <c:pt idx="24">
                  <c:v>43985</c:v>
                </c:pt>
                <c:pt idx="25">
                  <c:v>43986</c:v>
                </c:pt>
                <c:pt idx="26">
                  <c:v>44027</c:v>
                </c:pt>
                <c:pt idx="27">
                  <c:v>44001</c:v>
                </c:pt>
                <c:pt idx="28">
                  <c:v>44077</c:v>
                </c:pt>
                <c:pt idx="29">
                  <c:v>44069</c:v>
                </c:pt>
                <c:pt idx="30">
                  <c:v>43989</c:v>
                </c:pt>
                <c:pt idx="31">
                  <c:v>44019</c:v>
                </c:pt>
                <c:pt idx="32">
                  <c:v>43988</c:v>
                </c:pt>
                <c:pt idx="33">
                  <c:v>44009</c:v>
                </c:pt>
                <c:pt idx="34">
                  <c:v>44029</c:v>
                </c:pt>
                <c:pt idx="35">
                  <c:v>44052</c:v>
                </c:pt>
                <c:pt idx="36">
                  <c:v>44021</c:v>
                </c:pt>
                <c:pt idx="37">
                  <c:v>44062</c:v>
                </c:pt>
                <c:pt idx="38">
                  <c:v>44086</c:v>
                </c:pt>
                <c:pt idx="39">
                  <c:v>44094</c:v>
                </c:pt>
                <c:pt idx="40">
                  <c:v>43996</c:v>
                </c:pt>
                <c:pt idx="41">
                  <c:v>44064</c:v>
                </c:pt>
                <c:pt idx="42">
                  <c:v>44079</c:v>
                </c:pt>
                <c:pt idx="43">
                  <c:v>44004</c:v>
                </c:pt>
                <c:pt idx="44">
                  <c:v>44006</c:v>
                </c:pt>
                <c:pt idx="45">
                  <c:v>44020</c:v>
                </c:pt>
                <c:pt idx="46">
                  <c:v>44082</c:v>
                </c:pt>
                <c:pt idx="47">
                  <c:v>44026</c:v>
                </c:pt>
                <c:pt idx="48">
                  <c:v>43978</c:v>
                </c:pt>
                <c:pt idx="49">
                  <c:v>44059</c:v>
                </c:pt>
                <c:pt idx="50">
                  <c:v>44066</c:v>
                </c:pt>
                <c:pt idx="51">
                  <c:v>44071</c:v>
                </c:pt>
                <c:pt idx="52">
                  <c:v>44092</c:v>
                </c:pt>
                <c:pt idx="53">
                  <c:v>44096</c:v>
                </c:pt>
                <c:pt idx="54">
                  <c:v>43991</c:v>
                </c:pt>
                <c:pt idx="55">
                  <c:v>44003</c:v>
                </c:pt>
                <c:pt idx="56">
                  <c:v>44038</c:v>
                </c:pt>
                <c:pt idx="57">
                  <c:v>43994</c:v>
                </c:pt>
                <c:pt idx="58">
                  <c:v>44032</c:v>
                </c:pt>
                <c:pt idx="59">
                  <c:v>44050</c:v>
                </c:pt>
                <c:pt idx="60">
                  <c:v>44063</c:v>
                </c:pt>
                <c:pt idx="61">
                  <c:v>44102</c:v>
                </c:pt>
                <c:pt idx="62">
                  <c:v>44018</c:v>
                </c:pt>
                <c:pt idx="63">
                  <c:v>44048</c:v>
                </c:pt>
                <c:pt idx="64">
                  <c:v>44076</c:v>
                </c:pt>
                <c:pt idx="65">
                  <c:v>44005</c:v>
                </c:pt>
                <c:pt idx="66">
                  <c:v>44007</c:v>
                </c:pt>
                <c:pt idx="67">
                  <c:v>44058</c:v>
                </c:pt>
                <c:pt idx="68">
                  <c:v>44074</c:v>
                </c:pt>
                <c:pt idx="69">
                  <c:v>44000</c:v>
                </c:pt>
                <c:pt idx="70">
                  <c:v>44024</c:v>
                </c:pt>
                <c:pt idx="71">
                  <c:v>44056</c:v>
                </c:pt>
                <c:pt idx="72">
                  <c:v>44078</c:v>
                </c:pt>
                <c:pt idx="73">
                  <c:v>44099</c:v>
                </c:pt>
                <c:pt idx="74">
                  <c:v>44081</c:v>
                </c:pt>
                <c:pt idx="75">
                  <c:v>44047</c:v>
                </c:pt>
                <c:pt idx="76">
                  <c:v>44067</c:v>
                </c:pt>
                <c:pt idx="77">
                  <c:v>44008</c:v>
                </c:pt>
                <c:pt idx="78">
                  <c:v>44011</c:v>
                </c:pt>
                <c:pt idx="79">
                  <c:v>44057</c:v>
                </c:pt>
                <c:pt idx="80">
                  <c:v>43990</c:v>
                </c:pt>
                <c:pt idx="81">
                  <c:v>44068</c:v>
                </c:pt>
                <c:pt idx="82">
                  <c:v>44070</c:v>
                </c:pt>
                <c:pt idx="83">
                  <c:v>43997</c:v>
                </c:pt>
                <c:pt idx="84">
                  <c:v>44025</c:v>
                </c:pt>
                <c:pt idx="85">
                  <c:v>44028</c:v>
                </c:pt>
                <c:pt idx="86">
                  <c:v>44053</c:v>
                </c:pt>
                <c:pt idx="87">
                  <c:v>44085</c:v>
                </c:pt>
                <c:pt idx="88">
                  <c:v>44023</c:v>
                </c:pt>
                <c:pt idx="89">
                  <c:v>43999</c:v>
                </c:pt>
                <c:pt idx="90">
                  <c:v>44010</c:v>
                </c:pt>
                <c:pt idx="91">
                  <c:v>44055</c:v>
                </c:pt>
                <c:pt idx="92">
                  <c:v>44065</c:v>
                </c:pt>
                <c:pt idx="93">
                  <c:v>44075</c:v>
                </c:pt>
                <c:pt idx="94">
                  <c:v>44101</c:v>
                </c:pt>
                <c:pt idx="95">
                  <c:v>44022</c:v>
                </c:pt>
                <c:pt idx="96">
                  <c:v>44054</c:v>
                </c:pt>
                <c:pt idx="97">
                  <c:v>44084</c:v>
                </c:pt>
                <c:pt idx="98">
                  <c:v>44089</c:v>
                </c:pt>
                <c:pt idx="99">
                  <c:v>43805</c:v>
                </c:pt>
                <c:pt idx="100">
                  <c:v>44083</c:v>
                </c:pt>
                <c:pt idx="101">
                  <c:v>44080</c:v>
                </c:pt>
                <c:pt idx="102">
                  <c:v>44103</c:v>
                </c:pt>
                <c:pt idx="103">
                  <c:v>43445</c:v>
                </c:pt>
                <c:pt idx="104">
                  <c:v>43998</c:v>
                </c:pt>
                <c:pt idx="105">
                  <c:v>44100</c:v>
                </c:pt>
                <c:pt idx="106">
                  <c:v>44095</c:v>
                </c:pt>
                <c:pt idx="107">
                  <c:v>43645</c:v>
                </c:pt>
                <c:pt idx="108">
                  <c:v>44090</c:v>
                </c:pt>
                <c:pt idx="109">
                  <c:v>44093</c:v>
                </c:pt>
                <c:pt idx="110">
                  <c:v>44098</c:v>
                </c:pt>
                <c:pt idx="111">
                  <c:v>43115</c:v>
                </c:pt>
                <c:pt idx="112">
                  <c:v>43215</c:v>
                </c:pt>
                <c:pt idx="113">
                  <c:v>43992</c:v>
                </c:pt>
                <c:pt idx="114">
                  <c:v>44061</c:v>
                </c:pt>
                <c:pt idx="115">
                  <c:v>44073</c:v>
                </c:pt>
                <c:pt idx="116">
                  <c:v>44088</c:v>
                </c:pt>
                <c:pt idx="117">
                  <c:v>43745</c:v>
                </c:pt>
                <c:pt idx="118">
                  <c:v>44002</c:v>
                </c:pt>
                <c:pt idx="119">
                  <c:v>44042</c:v>
                </c:pt>
                <c:pt idx="120">
                  <c:v>43385</c:v>
                </c:pt>
                <c:pt idx="121">
                  <c:v>44097</c:v>
                </c:pt>
                <c:pt idx="122">
                  <c:v>43475</c:v>
                </c:pt>
                <c:pt idx="123">
                  <c:v>43575</c:v>
                </c:pt>
                <c:pt idx="124">
                  <c:v>43145</c:v>
                </c:pt>
                <c:pt idx="125">
                  <c:v>43270</c:v>
                </c:pt>
                <c:pt idx="126">
                  <c:v>43685</c:v>
                </c:pt>
                <c:pt idx="127">
                  <c:v>43993</c:v>
                </c:pt>
                <c:pt idx="128">
                  <c:v>44030</c:v>
                </c:pt>
                <c:pt idx="129">
                  <c:v>44031</c:v>
                </c:pt>
                <c:pt idx="130">
                  <c:v>44087</c:v>
                </c:pt>
                <c:pt idx="131">
                  <c:v>44091</c:v>
                </c:pt>
                <c:pt idx="132">
                  <c:v>44045</c:v>
                </c:pt>
                <c:pt idx="133">
                  <c:v>43970</c:v>
                </c:pt>
                <c:pt idx="134">
                  <c:v>44060</c:v>
                </c:pt>
                <c:pt idx="135">
                  <c:v>44072</c:v>
                </c:pt>
                <c:pt idx="136">
                  <c:v>43995</c:v>
                </c:pt>
                <c:pt idx="137">
                  <c:v>43245</c:v>
                </c:pt>
                <c:pt idx="138">
                  <c:v>43422</c:v>
                </c:pt>
                <c:pt idx="139">
                  <c:v>43435</c:v>
                </c:pt>
                <c:pt idx="140">
                  <c:v>43615</c:v>
                </c:pt>
                <c:pt idx="141">
                  <c:v>43155</c:v>
                </c:pt>
                <c:pt idx="142">
                  <c:v>43205</c:v>
                </c:pt>
                <c:pt idx="143">
                  <c:v>43510</c:v>
                </c:pt>
                <c:pt idx="144">
                  <c:v>43545</c:v>
                </c:pt>
                <c:pt idx="145">
                  <c:v>43570</c:v>
                </c:pt>
                <c:pt idx="146">
                  <c:v>43574</c:v>
                </c:pt>
                <c:pt idx="147">
                  <c:v>43590</c:v>
                </c:pt>
                <c:pt idx="148">
                  <c:v>43620</c:v>
                </c:pt>
                <c:pt idx="149">
                  <c:v>43629</c:v>
                </c:pt>
                <c:pt idx="150">
                  <c:v>43882</c:v>
                </c:pt>
                <c:pt idx="151">
                  <c:v>43015</c:v>
                </c:pt>
                <c:pt idx="152">
                  <c:v>43055</c:v>
                </c:pt>
                <c:pt idx="153">
                  <c:v>43225</c:v>
                </c:pt>
                <c:pt idx="154">
                  <c:v>43265</c:v>
                </c:pt>
                <c:pt idx="155">
                  <c:v>43395</c:v>
                </c:pt>
                <c:pt idx="156">
                  <c:v>43405</c:v>
                </c:pt>
                <c:pt idx="157">
                  <c:v>43560</c:v>
                </c:pt>
                <c:pt idx="158">
                  <c:v>43635</c:v>
                </c:pt>
                <c:pt idx="159">
                  <c:v>43837</c:v>
                </c:pt>
                <c:pt idx="160">
                  <c:v>43862</c:v>
                </c:pt>
                <c:pt idx="161">
                  <c:v>43867</c:v>
                </c:pt>
                <c:pt idx="162">
                  <c:v>43879</c:v>
                </c:pt>
                <c:pt idx="163">
                  <c:v>43885</c:v>
                </c:pt>
                <c:pt idx="164">
                  <c:v>43927</c:v>
                </c:pt>
                <c:pt idx="165">
                  <c:v>43954</c:v>
                </c:pt>
                <c:pt idx="166">
                  <c:v>43960</c:v>
                </c:pt>
                <c:pt idx="167">
                  <c:v>43025</c:v>
                </c:pt>
                <c:pt idx="168">
                  <c:v>43195</c:v>
                </c:pt>
                <c:pt idx="169">
                  <c:v>43235</c:v>
                </c:pt>
                <c:pt idx="170">
                  <c:v>43565</c:v>
                </c:pt>
                <c:pt idx="171">
                  <c:v>43640</c:v>
                </c:pt>
                <c:pt idx="172">
                  <c:v>43642</c:v>
                </c:pt>
                <c:pt idx="173">
                  <c:v>43809</c:v>
                </c:pt>
                <c:pt idx="174">
                  <c:v>43844</c:v>
                </c:pt>
                <c:pt idx="175">
                  <c:v>43869</c:v>
                </c:pt>
                <c:pt idx="176">
                  <c:v>43902</c:v>
                </c:pt>
                <c:pt idx="177">
                  <c:v>43977</c:v>
                </c:pt>
                <c:pt idx="178">
                  <c:v>44645</c:v>
                </c:pt>
                <c:pt idx="179">
                  <c:v>43038</c:v>
                </c:pt>
                <c:pt idx="180">
                  <c:v>43065</c:v>
                </c:pt>
                <c:pt idx="181">
                  <c:v>43432</c:v>
                </c:pt>
                <c:pt idx="182">
                  <c:v>43462</c:v>
                </c:pt>
                <c:pt idx="183">
                  <c:v>43572</c:v>
                </c:pt>
                <c:pt idx="184">
                  <c:v>43587</c:v>
                </c:pt>
                <c:pt idx="185">
                  <c:v>43597</c:v>
                </c:pt>
                <c:pt idx="186">
                  <c:v>43606</c:v>
                </c:pt>
                <c:pt idx="187">
                  <c:v>43839</c:v>
                </c:pt>
                <c:pt idx="188">
                  <c:v>43852</c:v>
                </c:pt>
                <c:pt idx="189">
                  <c:v>43872</c:v>
                </c:pt>
                <c:pt idx="190">
                  <c:v>43884</c:v>
                </c:pt>
                <c:pt idx="191">
                  <c:v>43901</c:v>
                </c:pt>
                <c:pt idx="192">
                  <c:v>43907</c:v>
                </c:pt>
                <c:pt idx="193">
                  <c:v>43922</c:v>
                </c:pt>
                <c:pt idx="194">
                  <c:v>43924</c:v>
                </c:pt>
                <c:pt idx="195">
                  <c:v>43932</c:v>
                </c:pt>
                <c:pt idx="196">
                  <c:v>43944</c:v>
                </c:pt>
                <c:pt idx="197">
                  <c:v>43957</c:v>
                </c:pt>
                <c:pt idx="198">
                  <c:v>43959</c:v>
                </c:pt>
                <c:pt idx="199">
                  <c:v>43972</c:v>
                </c:pt>
                <c:pt idx="200">
                  <c:v>43974</c:v>
                </c:pt>
                <c:pt idx="201">
                  <c:v>44044</c:v>
                </c:pt>
                <c:pt idx="202">
                  <c:v>44460</c:v>
                </c:pt>
                <c:pt idx="203">
                  <c:v>42970</c:v>
                </c:pt>
                <c:pt idx="204">
                  <c:v>43022</c:v>
                </c:pt>
                <c:pt idx="205">
                  <c:v>43032</c:v>
                </c:pt>
                <c:pt idx="206">
                  <c:v>43042</c:v>
                </c:pt>
                <c:pt idx="207">
                  <c:v>43076</c:v>
                </c:pt>
                <c:pt idx="208">
                  <c:v>43158</c:v>
                </c:pt>
                <c:pt idx="209">
                  <c:v>43182</c:v>
                </c:pt>
                <c:pt idx="210">
                  <c:v>43185</c:v>
                </c:pt>
                <c:pt idx="211">
                  <c:v>43252</c:v>
                </c:pt>
                <c:pt idx="212">
                  <c:v>43272</c:v>
                </c:pt>
                <c:pt idx="213">
                  <c:v>43275</c:v>
                </c:pt>
                <c:pt idx="214">
                  <c:v>43442</c:v>
                </c:pt>
                <c:pt idx="215">
                  <c:v>43452</c:v>
                </c:pt>
                <c:pt idx="216">
                  <c:v>43455</c:v>
                </c:pt>
                <c:pt idx="217">
                  <c:v>43495</c:v>
                </c:pt>
                <c:pt idx="218">
                  <c:v>43542</c:v>
                </c:pt>
                <c:pt idx="219">
                  <c:v>43552</c:v>
                </c:pt>
                <c:pt idx="220">
                  <c:v>43592</c:v>
                </c:pt>
                <c:pt idx="221">
                  <c:v>43617</c:v>
                </c:pt>
                <c:pt idx="222">
                  <c:v>43632</c:v>
                </c:pt>
                <c:pt idx="223">
                  <c:v>43807</c:v>
                </c:pt>
                <c:pt idx="224">
                  <c:v>43812</c:v>
                </c:pt>
                <c:pt idx="225">
                  <c:v>43814</c:v>
                </c:pt>
                <c:pt idx="226">
                  <c:v>43824</c:v>
                </c:pt>
                <c:pt idx="227">
                  <c:v>43831</c:v>
                </c:pt>
                <c:pt idx="228">
                  <c:v>43854</c:v>
                </c:pt>
                <c:pt idx="229">
                  <c:v>43857</c:v>
                </c:pt>
                <c:pt idx="230">
                  <c:v>43870</c:v>
                </c:pt>
                <c:pt idx="231">
                  <c:v>43875</c:v>
                </c:pt>
                <c:pt idx="232">
                  <c:v>43889</c:v>
                </c:pt>
                <c:pt idx="233">
                  <c:v>43894</c:v>
                </c:pt>
                <c:pt idx="234">
                  <c:v>43899</c:v>
                </c:pt>
                <c:pt idx="235">
                  <c:v>43914</c:v>
                </c:pt>
                <c:pt idx="236">
                  <c:v>43937</c:v>
                </c:pt>
                <c:pt idx="237">
                  <c:v>43947</c:v>
                </c:pt>
                <c:pt idx="238">
                  <c:v>42710</c:v>
                </c:pt>
                <c:pt idx="239">
                  <c:v>42972</c:v>
                </c:pt>
                <c:pt idx="240">
                  <c:v>42977</c:v>
                </c:pt>
                <c:pt idx="241">
                  <c:v>43012</c:v>
                </c:pt>
                <c:pt idx="242">
                  <c:v>43035</c:v>
                </c:pt>
                <c:pt idx="243">
                  <c:v>43045</c:v>
                </c:pt>
                <c:pt idx="244">
                  <c:v>43062</c:v>
                </c:pt>
                <c:pt idx="245">
                  <c:v>43074</c:v>
                </c:pt>
                <c:pt idx="246">
                  <c:v>43192</c:v>
                </c:pt>
                <c:pt idx="247">
                  <c:v>43212</c:v>
                </c:pt>
                <c:pt idx="248">
                  <c:v>43218</c:v>
                </c:pt>
                <c:pt idx="249">
                  <c:v>43232</c:v>
                </c:pt>
                <c:pt idx="250">
                  <c:v>43238</c:v>
                </c:pt>
                <c:pt idx="251">
                  <c:v>43278</c:v>
                </c:pt>
                <c:pt idx="252">
                  <c:v>43415</c:v>
                </c:pt>
                <c:pt idx="253">
                  <c:v>43525</c:v>
                </c:pt>
                <c:pt idx="254">
                  <c:v>43548</c:v>
                </c:pt>
                <c:pt idx="255">
                  <c:v>43573</c:v>
                </c:pt>
                <c:pt idx="256">
                  <c:v>43577</c:v>
                </c:pt>
                <c:pt idx="257">
                  <c:v>43580</c:v>
                </c:pt>
                <c:pt idx="258">
                  <c:v>43581</c:v>
                </c:pt>
                <c:pt idx="259">
                  <c:v>43591</c:v>
                </c:pt>
                <c:pt idx="260">
                  <c:v>43599</c:v>
                </c:pt>
                <c:pt idx="261">
                  <c:v>43608</c:v>
                </c:pt>
                <c:pt idx="262">
                  <c:v>43618</c:v>
                </c:pt>
                <c:pt idx="263">
                  <c:v>43622</c:v>
                </c:pt>
                <c:pt idx="264">
                  <c:v>43633</c:v>
                </c:pt>
                <c:pt idx="265">
                  <c:v>43638</c:v>
                </c:pt>
                <c:pt idx="266">
                  <c:v>43644</c:v>
                </c:pt>
                <c:pt idx="267">
                  <c:v>43737</c:v>
                </c:pt>
                <c:pt idx="268">
                  <c:v>43755</c:v>
                </c:pt>
                <c:pt idx="269">
                  <c:v>43785</c:v>
                </c:pt>
                <c:pt idx="270">
                  <c:v>43797</c:v>
                </c:pt>
                <c:pt idx="271">
                  <c:v>43802</c:v>
                </c:pt>
                <c:pt idx="272">
                  <c:v>43827</c:v>
                </c:pt>
                <c:pt idx="273">
                  <c:v>43829</c:v>
                </c:pt>
                <c:pt idx="274">
                  <c:v>43832</c:v>
                </c:pt>
                <c:pt idx="275">
                  <c:v>43842</c:v>
                </c:pt>
                <c:pt idx="276">
                  <c:v>43855</c:v>
                </c:pt>
                <c:pt idx="277">
                  <c:v>43860</c:v>
                </c:pt>
                <c:pt idx="278">
                  <c:v>43864</c:v>
                </c:pt>
                <c:pt idx="279">
                  <c:v>43881</c:v>
                </c:pt>
                <c:pt idx="280">
                  <c:v>43886</c:v>
                </c:pt>
                <c:pt idx="281">
                  <c:v>43897</c:v>
                </c:pt>
                <c:pt idx="282">
                  <c:v>43909</c:v>
                </c:pt>
                <c:pt idx="283">
                  <c:v>43910</c:v>
                </c:pt>
                <c:pt idx="284">
                  <c:v>43917</c:v>
                </c:pt>
                <c:pt idx="285">
                  <c:v>43926</c:v>
                </c:pt>
                <c:pt idx="286">
                  <c:v>43929</c:v>
                </c:pt>
                <c:pt idx="287">
                  <c:v>43939</c:v>
                </c:pt>
                <c:pt idx="288">
                  <c:v>43955</c:v>
                </c:pt>
                <c:pt idx="289">
                  <c:v>43965</c:v>
                </c:pt>
                <c:pt idx="290">
                  <c:v>43971</c:v>
                </c:pt>
                <c:pt idx="291">
                  <c:v>43975</c:v>
                </c:pt>
                <c:pt idx="292">
                  <c:v>44104</c:v>
                </c:pt>
                <c:pt idx="293">
                  <c:v>44122</c:v>
                </c:pt>
                <c:pt idx="294">
                  <c:v>44132</c:v>
                </c:pt>
                <c:pt idx="295">
                  <c:v>44152</c:v>
                </c:pt>
                <c:pt idx="296">
                  <c:v>44182</c:v>
                </c:pt>
                <c:pt idx="297">
                  <c:v>44191</c:v>
                </c:pt>
                <c:pt idx="298">
                  <c:v>44195</c:v>
                </c:pt>
                <c:pt idx="299">
                  <c:v>44252</c:v>
                </c:pt>
                <c:pt idx="300">
                  <c:v>44262</c:v>
                </c:pt>
                <c:pt idx="301">
                  <c:v>43052</c:v>
                </c:pt>
                <c:pt idx="302">
                  <c:v>43094</c:v>
                </c:pt>
                <c:pt idx="303">
                  <c:v>43208</c:v>
                </c:pt>
                <c:pt idx="304">
                  <c:v>43228</c:v>
                </c:pt>
                <c:pt idx="305">
                  <c:v>43250</c:v>
                </c:pt>
                <c:pt idx="306">
                  <c:v>43342</c:v>
                </c:pt>
                <c:pt idx="307">
                  <c:v>43398</c:v>
                </c:pt>
                <c:pt idx="308">
                  <c:v>43419</c:v>
                </c:pt>
                <c:pt idx="309">
                  <c:v>43428</c:v>
                </c:pt>
                <c:pt idx="310">
                  <c:v>43438</c:v>
                </c:pt>
                <c:pt idx="311">
                  <c:v>43464</c:v>
                </c:pt>
                <c:pt idx="312">
                  <c:v>43504</c:v>
                </c:pt>
                <c:pt idx="313">
                  <c:v>43511</c:v>
                </c:pt>
                <c:pt idx="314">
                  <c:v>43514</c:v>
                </c:pt>
                <c:pt idx="315">
                  <c:v>43521</c:v>
                </c:pt>
                <c:pt idx="316">
                  <c:v>43524</c:v>
                </c:pt>
                <c:pt idx="317">
                  <c:v>43527</c:v>
                </c:pt>
                <c:pt idx="318">
                  <c:v>43535</c:v>
                </c:pt>
                <c:pt idx="319">
                  <c:v>43551</c:v>
                </c:pt>
                <c:pt idx="320">
                  <c:v>43557</c:v>
                </c:pt>
                <c:pt idx="321">
                  <c:v>43568</c:v>
                </c:pt>
                <c:pt idx="322">
                  <c:v>43582</c:v>
                </c:pt>
                <c:pt idx="323">
                  <c:v>43600</c:v>
                </c:pt>
                <c:pt idx="324">
                  <c:v>43619</c:v>
                </c:pt>
                <c:pt idx="325">
                  <c:v>43623</c:v>
                </c:pt>
                <c:pt idx="326">
                  <c:v>43627</c:v>
                </c:pt>
                <c:pt idx="327">
                  <c:v>43628</c:v>
                </c:pt>
                <c:pt idx="328">
                  <c:v>43631</c:v>
                </c:pt>
                <c:pt idx="329">
                  <c:v>43634</c:v>
                </c:pt>
                <c:pt idx="330">
                  <c:v>43709</c:v>
                </c:pt>
                <c:pt idx="331">
                  <c:v>43764</c:v>
                </c:pt>
                <c:pt idx="332">
                  <c:v>43765</c:v>
                </c:pt>
                <c:pt idx="333">
                  <c:v>43782</c:v>
                </c:pt>
                <c:pt idx="334">
                  <c:v>43787</c:v>
                </c:pt>
                <c:pt idx="335">
                  <c:v>43789</c:v>
                </c:pt>
                <c:pt idx="336">
                  <c:v>43799</c:v>
                </c:pt>
                <c:pt idx="337">
                  <c:v>43804</c:v>
                </c:pt>
                <c:pt idx="338">
                  <c:v>43822</c:v>
                </c:pt>
                <c:pt idx="339">
                  <c:v>43825</c:v>
                </c:pt>
                <c:pt idx="340">
                  <c:v>43834</c:v>
                </c:pt>
                <c:pt idx="341">
                  <c:v>43835</c:v>
                </c:pt>
                <c:pt idx="342">
                  <c:v>43836</c:v>
                </c:pt>
                <c:pt idx="343">
                  <c:v>43845</c:v>
                </c:pt>
                <c:pt idx="344">
                  <c:v>43846</c:v>
                </c:pt>
                <c:pt idx="345">
                  <c:v>43847</c:v>
                </c:pt>
                <c:pt idx="346">
                  <c:v>43871</c:v>
                </c:pt>
                <c:pt idx="347">
                  <c:v>43874</c:v>
                </c:pt>
                <c:pt idx="348">
                  <c:v>43887</c:v>
                </c:pt>
                <c:pt idx="349">
                  <c:v>43898</c:v>
                </c:pt>
                <c:pt idx="350">
                  <c:v>43904</c:v>
                </c:pt>
                <c:pt idx="351">
                  <c:v>43905</c:v>
                </c:pt>
                <c:pt idx="352">
                  <c:v>43912</c:v>
                </c:pt>
                <c:pt idx="353">
                  <c:v>43915</c:v>
                </c:pt>
                <c:pt idx="354">
                  <c:v>43919</c:v>
                </c:pt>
                <c:pt idx="355">
                  <c:v>43931</c:v>
                </c:pt>
                <c:pt idx="356">
                  <c:v>43935</c:v>
                </c:pt>
                <c:pt idx="357">
                  <c:v>43936</c:v>
                </c:pt>
                <c:pt idx="358">
                  <c:v>43945</c:v>
                </c:pt>
                <c:pt idx="359">
                  <c:v>43950</c:v>
                </c:pt>
                <c:pt idx="360">
                  <c:v>43956</c:v>
                </c:pt>
                <c:pt idx="361">
                  <c:v>43969</c:v>
                </c:pt>
                <c:pt idx="362">
                  <c:v>43976</c:v>
                </c:pt>
                <c:pt idx="363">
                  <c:v>44043</c:v>
                </c:pt>
                <c:pt idx="364">
                  <c:v>44112</c:v>
                </c:pt>
                <c:pt idx="365">
                  <c:v>44134</c:v>
                </c:pt>
                <c:pt idx="366">
                  <c:v>44137</c:v>
                </c:pt>
                <c:pt idx="367">
                  <c:v>44142</c:v>
                </c:pt>
                <c:pt idx="368">
                  <c:v>44157</c:v>
                </c:pt>
                <c:pt idx="369">
                  <c:v>44162</c:v>
                </c:pt>
                <c:pt idx="370">
                  <c:v>44175</c:v>
                </c:pt>
                <c:pt idx="371">
                  <c:v>44202</c:v>
                </c:pt>
                <c:pt idx="372">
                  <c:v>44212</c:v>
                </c:pt>
                <c:pt idx="373">
                  <c:v>44214</c:v>
                </c:pt>
                <c:pt idx="374">
                  <c:v>44242</c:v>
                </c:pt>
                <c:pt idx="375">
                  <c:v>44294</c:v>
                </c:pt>
                <c:pt idx="376">
                  <c:v>44342</c:v>
                </c:pt>
                <c:pt idx="377">
                  <c:v>44379</c:v>
                </c:pt>
                <c:pt idx="378">
                  <c:v>44422</c:v>
                </c:pt>
                <c:pt idx="379">
                  <c:v>44429</c:v>
                </c:pt>
                <c:pt idx="380">
                  <c:v>44462</c:v>
                </c:pt>
                <c:pt idx="381">
                  <c:v>44492</c:v>
                </c:pt>
                <c:pt idx="382">
                  <c:v>44559</c:v>
                </c:pt>
                <c:pt idx="383">
                  <c:v>42341</c:v>
                </c:pt>
                <c:pt idx="384">
                  <c:v>42344</c:v>
                </c:pt>
                <c:pt idx="385">
                  <c:v>42361</c:v>
                </c:pt>
                <c:pt idx="386">
                  <c:v>42364</c:v>
                </c:pt>
                <c:pt idx="387">
                  <c:v>42404</c:v>
                </c:pt>
                <c:pt idx="388">
                  <c:v>42494</c:v>
                </c:pt>
                <c:pt idx="389">
                  <c:v>42544</c:v>
                </c:pt>
                <c:pt idx="390">
                  <c:v>42691</c:v>
                </c:pt>
                <c:pt idx="391">
                  <c:v>42714</c:v>
                </c:pt>
                <c:pt idx="392">
                  <c:v>42734</c:v>
                </c:pt>
                <c:pt idx="393">
                  <c:v>42754</c:v>
                </c:pt>
                <c:pt idx="394">
                  <c:v>42761</c:v>
                </c:pt>
                <c:pt idx="395">
                  <c:v>42781</c:v>
                </c:pt>
                <c:pt idx="396">
                  <c:v>42784</c:v>
                </c:pt>
                <c:pt idx="397">
                  <c:v>42791</c:v>
                </c:pt>
                <c:pt idx="398">
                  <c:v>42804</c:v>
                </c:pt>
                <c:pt idx="399">
                  <c:v>42811</c:v>
                </c:pt>
                <c:pt idx="400">
                  <c:v>42814</c:v>
                </c:pt>
                <c:pt idx="401">
                  <c:v>42824</c:v>
                </c:pt>
                <c:pt idx="402">
                  <c:v>42831</c:v>
                </c:pt>
                <c:pt idx="403">
                  <c:v>42834</c:v>
                </c:pt>
                <c:pt idx="404">
                  <c:v>42841</c:v>
                </c:pt>
                <c:pt idx="405">
                  <c:v>42973</c:v>
                </c:pt>
                <c:pt idx="406">
                  <c:v>43018</c:v>
                </c:pt>
                <c:pt idx="407">
                  <c:v>43054</c:v>
                </c:pt>
                <c:pt idx="408">
                  <c:v>43059</c:v>
                </c:pt>
                <c:pt idx="409">
                  <c:v>43061</c:v>
                </c:pt>
                <c:pt idx="410">
                  <c:v>43078</c:v>
                </c:pt>
                <c:pt idx="411">
                  <c:v>43081</c:v>
                </c:pt>
                <c:pt idx="412">
                  <c:v>43090</c:v>
                </c:pt>
                <c:pt idx="413">
                  <c:v>43124</c:v>
                </c:pt>
                <c:pt idx="414">
                  <c:v>43129</c:v>
                </c:pt>
                <c:pt idx="415">
                  <c:v>43131</c:v>
                </c:pt>
                <c:pt idx="416">
                  <c:v>43160</c:v>
                </c:pt>
                <c:pt idx="417">
                  <c:v>43161</c:v>
                </c:pt>
                <c:pt idx="418">
                  <c:v>43178</c:v>
                </c:pt>
                <c:pt idx="419">
                  <c:v>43191</c:v>
                </c:pt>
                <c:pt idx="420">
                  <c:v>43210</c:v>
                </c:pt>
                <c:pt idx="421">
                  <c:v>43214</c:v>
                </c:pt>
                <c:pt idx="422">
                  <c:v>43231</c:v>
                </c:pt>
                <c:pt idx="423">
                  <c:v>43248</c:v>
                </c:pt>
                <c:pt idx="424">
                  <c:v>43290</c:v>
                </c:pt>
                <c:pt idx="425">
                  <c:v>43300</c:v>
                </c:pt>
                <c:pt idx="426">
                  <c:v>43340</c:v>
                </c:pt>
                <c:pt idx="427">
                  <c:v>43412</c:v>
                </c:pt>
                <c:pt idx="428">
                  <c:v>43418</c:v>
                </c:pt>
                <c:pt idx="429">
                  <c:v>43431</c:v>
                </c:pt>
                <c:pt idx="430">
                  <c:v>43444</c:v>
                </c:pt>
                <c:pt idx="431">
                  <c:v>43454</c:v>
                </c:pt>
                <c:pt idx="432">
                  <c:v>43457</c:v>
                </c:pt>
                <c:pt idx="433">
                  <c:v>43461</c:v>
                </c:pt>
                <c:pt idx="434">
                  <c:v>43471</c:v>
                </c:pt>
                <c:pt idx="435">
                  <c:v>43481</c:v>
                </c:pt>
                <c:pt idx="436">
                  <c:v>43491</c:v>
                </c:pt>
                <c:pt idx="437">
                  <c:v>43509</c:v>
                </c:pt>
                <c:pt idx="438">
                  <c:v>43516</c:v>
                </c:pt>
                <c:pt idx="439">
                  <c:v>43519</c:v>
                </c:pt>
                <c:pt idx="440">
                  <c:v>43529</c:v>
                </c:pt>
                <c:pt idx="441">
                  <c:v>43532</c:v>
                </c:pt>
                <c:pt idx="442">
                  <c:v>43534</c:v>
                </c:pt>
                <c:pt idx="443">
                  <c:v>43539</c:v>
                </c:pt>
                <c:pt idx="444">
                  <c:v>43546</c:v>
                </c:pt>
                <c:pt idx="445">
                  <c:v>43555</c:v>
                </c:pt>
                <c:pt idx="446">
                  <c:v>43562</c:v>
                </c:pt>
                <c:pt idx="447">
                  <c:v>43583</c:v>
                </c:pt>
                <c:pt idx="448">
                  <c:v>43630</c:v>
                </c:pt>
                <c:pt idx="449">
                  <c:v>43652</c:v>
                </c:pt>
                <c:pt idx="450">
                  <c:v>43662</c:v>
                </c:pt>
                <c:pt idx="451">
                  <c:v>43669</c:v>
                </c:pt>
                <c:pt idx="452">
                  <c:v>43672</c:v>
                </c:pt>
                <c:pt idx="453">
                  <c:v>43682</c:v>
                </c:pt>
                <c:pt idx="454">
                  <c:v>43694</c:v>
                </c:pt>
                <c:pt idx="455">
                  <c:v>43702</c:v>
                </c:pt>
                <c:pt idx="456">
                  <c:v>43704</c:v>
                </c:pt>
                <c:pt idx="457">
                  <c:v>43707</c:v>
                </c:pt>
                <c:pt idx="458">
                  <c:v>43712</c:v>
                </c:pt>
                <c:pt idx="459">
                  <c:v>43722</c:v>
                </c:pt>
                <c:pt idx="460">
                  <c:v>43724</c:v>
                </c:pt>
                <c:pt idx="461">
                  <c:v>43727</c:v>
                </c:pt>
                <c:pt idx="462">
                  <c:v>43729</c:v>
                </c:pt>
                <c:pt idx="463">
                  <c:v>43739</c:v>
                </c:pt>
                <c:pt idx="464">
                  <c:v>43740</c:v>
                </c:pt>
                <c:pt idx="465">
                  <c:v>43749</c:v>
                </c:pt>
                <c:pt idx="466">
                  <c:v>43752</c:v>
                </c:pt>
                <c:pt idx="467">
                  <c:v>43754</c:v>
                </c:pt>
                <c:pt idx="468">
                  <c:v>43775</c:v>
                </c:pt>
                <c:pt idx="469">
                  <c:v>43779</c:v>
                </c:pt>
                <c:pt idx="470">
                  <c:v>43801</c:v>
                </c:pt>
                <c:pt idx="471">
                  <c:v>43811</c:v>
                </c:pt>
                <c:pt idx="472">
                  <c:v>43817</c:v>
                </c:pt>
                <c:pt idx="473">
                  <c:v>43826</c:v>
                </c:pt>
                <c:pt idx="474">
                  <c:v>43830</c:v>
                </c:pt>
                <c:pt idx="475">
                  <c:v>43840</c:v>
                </c:pt>
                <c:pt idx="476">
                  <c:v>43850</c:v>
                </c:pt>
                <c:pt idx="477">
                  <c:v>43851</c:v>
                </c:pt>
                <c:pt idx="478">
                  <c:v>43861</c:v>
                </c:pt>
                <c:pt idx="479">
                  <c:v>43865</c:v>
                </c:pt>
                <c:pt idx="480">
                  <c:v>43876</c:v>
                </c:pt>
                <c:pt idx="481">
                  <c:v>43893</c:v>
                </c:pt>
                <c:pt idx="482">
                  <c:v>43906</c:v>
                </c:pt>
                <c:pt idx="483">
                  <c:v>43925</c:v>
                </c:pt>
                <c:pt idx="484">
                  <c:v>43930</c:v>
                </c:pt>
                <c:pt idx="485">
                  <c:v>43943</c:v>
                </c:pt>
                <c:pt idx="486">
                  <c:v>44114</c:v>
                </c:pt>
                <c:pt idx="487">
                  <c:v>44117</c:v>
                </c:pt>
                <c:pt idx="488">
                  <c:v>44129</c:v>
                </c:pt>
                <c:pt idx="489">
                  <c:v>44144</c:v>
                </c:pt>
                <c:pt idx="490">
                  <c:v>44145</c:v>
                </c:pt>
                <c:pt idx="491">
                  <c:v>44147</c:v>
                </c:pt>
                <c:pt idx="492">
                  <c:v>44149</c:v>
                </c:pt>
                <c:pt idx="493">
                  <c:v>44150</c:v>
                </c:pt>
                <c:pt idx="494">
                  <c:v>44154</c:v>
                </c:pt>
                <c:pt idx="495">
                  <c:v>44159</c:v>
                </c:pt>
                <c:pt idx="496">
                  <c:v>44164</c:v>
                </c:pt>
                <c:pt idx="497">
                  <c:v>44169</c:v>
                </c:pt>
                <c:pt idx="498">
                  <c:v>44177</c:v>
                </c:pt>
                <c:pt idx="499">
                  <c:v>44184</c:v>
                </c:pt>
                <c:pt idx="500">
                  <c:v>44194</c:v>
                </c:pt>
                <c:pt idx="501">
                  <c:v>44204</c:v>
                </c:pt>
                <c:pt idx="502">
                  <c:v>44207</c:v>
                </c:pt>
                <c:pt idx="503">
                  <c:v>44211</c:v>
                </c:pt>
                <c:pt idx="504">
                  <c:v>44215</c:v>
                </c:pt>
                <c:pt idx="505">
                  <c:v>44217</c:v>
                </c:pt>
                <c:pt idx="506">
                  <c:v>44227</c:v>
                </c:pt>
                <c:pt idx="507">
                  <c:v>44232</c:v>
                </c:pt>
                <c:pt idx="508">
                  <c:v>44235</c:v>
                </c:pt>
                <c:pt idx="509">
                  <c:v>44239</c:v>
                </c:pt>
                <c:pt idx="510">
                  <c:v>44241</c:v>
                </c:pt>
                <c:pt idx="511">
                  <c:v>44244</c:v>
                </c:pt>
                <c:pt idx="512">
                  <c:v>44246</c:v>
                </c:pt>
                <c:pt idx="513">
                  <c:v>44247</c:v>
                </c:pt>
                <c:pt idx="514">
                  <c:v>44249</c:v>
                </c:pt>
                <c:pt idx="515">
                  <c:v>44254</c:v>
                </c:pt>
                <c:pt idx="516">
                  <c:v>44257</c:v>
                </c:pt>
                <c:pt idx="517">
                  <c:v>44264</c:v>
                </c:pt>
                <c:pt idx="518">
                  <c:v>44279</c:v>
                </c:pt>
                <c:pt idx="519">
                  <c:v>44284</c:v>
                </c:pt>
                <c:pt idx="520">
                  <c:v>44287</c:v>
                </c:pt>
                <c:pt idx="521">
                  <c:v>44289</c:v>
                </c:pt>
                <c:pt idx="522">
                  <c:v>44302</c:v>
                </c:pt>
                <c:pt idx="523">
                  <c:v>44307</c:v>
                </c:pt>
                <c:pt idx="524">
                  <c:v>44309</c:v>
                </c:pt>
                <c:pt idx="525">
                  <c:v>44314</c:v>
                </c:pt>
                <c:pt idx="526">
                  <c:v>44324</c:v>
                </c:pt>
                <c:pt idx="527">
                  <c:v>44344</c:v>
                </c:pt>
                <c:pt idx="528">
                  <c:v>44347</c:v>
                </c:pt>
                <c:pt idx="529">
                  <c:v>44362</c:v>
                </c:pt>
                <c:pt idx="530">
                  <c:v>44364</c:v>
                </c:pt>
                <c:pt idx="531">
                  <c:v>44369</c:v>
                </c:pt>
                <c:pt idx="532">
                  <c:v>44374</c:v>
                </c:pt>
                <c:pt idx="533">
                  <c:v>44387</c:v>
                </c:pt>
                <c:pt idx="534">
                  <c:v>44389</c:v>
                </c:pt>
                <c:pt idx="535">
                  <c:v>44397</c:v>
                </c:pt>
                <c:pt idx="536">
                  <c:v>44400</c:v>
                </c:pt>
                <c:pt idx="537">
                  <c:v>44407</c:v>
                </c:pt>
                <c:pt idx="538">
                  <c:v>44414</c:v>
                </c:pt>
                <c:pt idx="539">
                  <c:v>44417</c:v>
                </c:pt>
                <c:pt idx="540">
                  <c:v>44419</c:v>
                </c:pt>
                <c:pt idx="541">
                  <c:v>44420</c:v>
                </c:pt>
                <c:pt idx="542">
                  <c:v>44427</c:v>
                </c:pt>
                <c:pt idx="543">
                  <c:v>44434</c:v>
                </c:pt>
                <c:pt idx="544">
                  <c:v>44442</c:v>
                </c:pt>
                <c:pt idx="545">
                  <c:v>44575</c:v>
                </c:pt>
                <c:pt idx="546">
                  <c:v>44580</c:v>
                </c:pt>
                <c:pt idx="547">
                  <c:v>44585</c:v>
                </c:pt>
                <c:pt idx="548">
                  <c:v>44590</c:v>
                </c:pt>
                <c:pt idx="549">
                  <c:v>44600</c:v>
                </c:pt>
                <c:pt idx="550">
                  <c:v>42411</c:v>
                </c:pt>
                <c:pt idx="551">
                  <c:v>42414</c:v>
                </c:pt>
                <c:pt idx="552">
                  <c:v>42441</c:v>
                </c:pt>
                <c:pt idx="553">
                  <c:v>42455</c:v>
                </c:pt>
                <c:pt idx="554">
                  <c:v>42474</c:v>
                </c:pt>
                <c:pt idx="555">
                  <c:v>42701</c:v>
                </c:pt>
                <c:pt idx="556">
                  <c:v>42704</c:v>
                </c:pt>
                <c:pt idx="557">
                  <c:v>42721</c:v>
                </c:pt>
                <c:pt idx="558">
                  <c:v>42844</c:v>
                </c:pt>
                <c:pt idx="559">
                  <c:v>42861</c:v>
                </c:pt>
                <c:pt idx="560">
                  <c:v>42881</c:v>
                </c:pt>
                <c:pt idx="561">
                  <c:v>43000</c:v>
                </c:pt>
                <c:pt idx="562">
                  <c:v>43020</c:v>
                </c:pt>
                <c:pt idx="563">
                  <c:v>43039</c:v>
                </c:pt>
                <c:pt idx="564">
                  <c:v>43040</c:v>
                </c:pt>
                <c:pt idx="565">
                  <c:v>43051</c:v>
                </c:pt>
                <c:pt idx="566">
                  <c:v>43056</c:v>
                </c:pt>
                <c:pt idx="567">
                  <c:v>43060</c:v>
                </c:pt>
                <c:pt idx="568">
                  <c:v>43069</c:v>
                </c:pt>
                <c:pt idx="569">
                  <c:v>43070</c:v>
                </c:pt>
                <c:pt idx="570">
                  <c:v>43101</c:v>
                </c:pt>
                <c:pt idx="571">
                  <c:v>43102</c:v>
                </c:pt>
                <c:pt idx="572">
                  <c:v>43105</c:v>
                </c:pt>
                <c:pt idx="573">
                  <c:v>43113</c:v>
                </c:pt>
                <c:pt idx="574">
                  <c:v>43114</c:v>
                </c:pt>
                <c:pt idx="575">
                  <c:v>43130</c:v>
                </c:pt>
                <c:pt idx="576">
                  <c:v>43133</c:v>
                </c:pt>
                <c:pt idx="577">
                  <c:v>43140</c:v>
                </c:pt>
                <c:pt idx="578">
                  <c:v>43146</c:v>
                </c:pt>
                <c:pt idx="579">
                  <c:v>43150</c:v>
                </c:pt>
                <c:pt idx="580">
                  <c:v>43156</c:v>
                </c:pt>
                <c:pt idx="581">
                  <c:v>43163</c:v>
                </c:pt>
                <c:pt idx="582">
                  <c:v>43167</c:v>
                </c:pt>
                <c:pt idx="583">
                  <c:v>43175</c:v>
                </c:pt>
                <c:pt idx="584">
                  <c:v>43179</c:v>
                </c:pt>
                <c:pt idx="585">
                  <c:v>43181</c:v>
                </c:pt>
                <c:pt idx="586">
                  <c:v>43183</c:v>
                </c:pt>
                <c:pt idx="587">
                  <c:v>43197</c:v>
                </c:pt>
                <c:pt idx="588">
                  <c:v>43198</c:v>
                </c:pt>
                <c:pt idx="589">
                  <c:v>43207</c:v>
                </c:pt>
                <c:pt idx="590">
                  <c:v>43211</c:v>
                </c:pt>
                <c:pt idx="591">
                  <c:v>43216</c:v>
                </c:pt>
                <c:pt idx="592">
                  <c:v>43229</c:v>
                </c:pt>
                <c:pt idx="593">
                  <c:v>43260</c:v>
                </c:pt>
                <c:pt idx="594">
                  <c:v>43268</c:v>
                </c:pt>
                <c:pt idx="595">
                  <c:v>43269</c:v>
                </c:pt>
                <c:pt idx="596">
                  <c:v>43274</c:v>
                </c:pt>
                <c:pt idx="597">
                  <c:v>43277</c:v>
                </c:pt>
                <c:pt idx="598">
                  <c:v>43280</c:v>
                </c:pt>
                <c:pt idx="599">
                  <c:v>43282</c:v>
                </c:pt>
                <c:pt idx="600">
                  <c:v>43289</c:v>
                </c:pt>
                <c:pt idx="601">
                  <c:v>43310</c:v>
                </c:pt>
                <c:pt idx="602">
                  <c:v>43314</c:v>
                </c:pt>
                <c:pt idx="603">
                  <c:v>43315</c:v>
                </c:pt>
                <c:pt idx="604">
                  <c:v>43323</c:v>
                </c:pt>
                <c:pt idx="605">
                  <c:v>43330</c:v>
                </c:pt>
                <c:pt idx="606">
                  <c:v>43339</c:v>
                </c:pt>
                <c:pt idx="607">
                  <c:v>43355</c:v>
                </c:pt>
                <c:pt idx="608">
                  <c:v>43359</c:v>
                </c:pt>
                <c:pt idx="609">
                  <c:v>43370</c:v>
                </c:pt>
                <c:pt idx="610">
                  <c:v>43375</c:v>
                </c:pt>
                <c:pt idx="611">
                  <c:v>43394</c:v>
                </c:pt>
                <c:pt idx="612">
                  <c:v>43396</c:v>
                </c:pt>
                <c:pt idx="613">
                  <c:v>43399</c:v>
                </c:pt>
                <c:pt idx="614">
                  <c:v>43408</c:v>
                </c:pt>
                <c:pt idx="615">
                  <c:v>43414</c:v>
                </c:pt>
                <c:pt idx="616">
                  <c:v>43437</c:v>
                </c:pt>
                <c:pt idx="617">
                  <c:v>43439</c:v>
                </c:pt>
                <c:pt idx="618">
                  <c:v>43441</c:v>
                </c:pt>
                <c:pt idx="619">
                  <c:v>43447</c:v>
                </c:pt>
                <c:pt idx="620">
                  <c:v>43448</c:v>
                </c:pt>
                <c:pt idx="621">
                  <c:v>43449</c:v>
                </c:pt>
                <c:pt idx="622">
                  <c:v>43458</c:v>
                </c:pt>
                <c:pt idx="623">
                  <c:v>43459</c:v>
                </c:pt>
                <c:pt idx="624">
                  <c:v>43465</c:v>
                </c:pt>
                <c:pt idx="625">
                  <c:v>43466</c:v>
                </c:pt>
                <c:pt idx="626">
                  <c:v>43474</c:v>
                </c:pt>
                <c:pt idx="627">
                  <c:v>43476</c:v>
                </c:pt>
                <c:pt idx="628">
                  <c:v>43482</c:v>
                </c:pt>
                <c:pt idx="629">
                  <c:v>43484</c:v>
                </c:pt>
                <c:pt idx="630">
                  <c:v>43489</c:v>
                </c:pt>
                <c:pt idx="631">
                  <c:v>43505</c:v>
                </c:pt>
                <c:pt idx="632">
                  <c:v>43520</c:v>
                </c:pt>
                <c:pt idx="633">
                  <c:v>43522</c:v>
                </c:pt>
                <c:pt idx="634">
                  <c:v>43541</c:v>
                </c:pt>
                <c:pt idx="635">
                  <c:v>43544</c:v>
                </c:pt>
                <c:pt idx="636">
                  <c:v>43547</c:v>
                </c:pt>
                <c:pt idx="637">
                  <c:v>43549</c:v>
                </c:pt>
                <c:pt idx="638">
                  <c:v>43550</c:v>
                </c:pt>
                <c:pt idx="639">
                  <c:v>43554</c:v>
                </c:pt>
                <c:pt idx="640">
                  <c:v>43558</c:v>
                </c:pt>
                <c:pt idx="641">
                  <c:v>43563</c:v>
                </c:pt>
                <c:pt idx="642">
                  <c:v>43578</c:v>
                </c:pt>
                <c:pt idx="643">
                  <c:v>43584</c:v>
                </c:pt>
                <c:pt idx="644">
                  <c:v>43586</c:v>
                </c:pt>
                <c:pt idx="645">
                  <c:v>43594</c:v>
                </c:pt>
                <c:pt idx="646">
                  <c:v>43610</c:v>
                </c:pt>
                <c:pt idx="647">
                  <c:v>43616</c:v>
                </c:pt>
                <c:pt idx="648">
                  <c:v>43641</c:v>
                </c:pt>
                <c:pt idx="649">
                  <c:v>43646</c:v>
                </c:pt>
                <c:pt idx="650">
                  <c:v>43664</c:v>
                </c:pt>
                <c:pt idx="651">
                  <c:v>43671</c:v>
                </c:pt>
                <c:pt idx="652">
                  <c:v>43699</c:v>
                </c:pt>
                <c:pt idx="653">
                  <c:v>43711</c:v>
                </c:pt>
                <c:pt idx="654">
                  <c:v>43719</c:v>
                </c:pt>
                <c:pt idx="655">
                  <c:v>43720</c:v>
                </c:pt>
                <c:pt idx="656">
                  <c:v>43725</c:v>
                </c:pt>
                <c:pt idx="657">
                  <c:v>43734</c:v>
                </c:pt>
                <c:pt idx="658">
                  <c:v>43742</c:v>
                </c:pt>
                <c:pt idx="659">
                  <c:v>43750</c:v>
                </c:pt>
                <c:pt idx="660">
                  <c:v>43761</c:v>
                </c:pt>
                <c:pt idx="661">
                  <c:v>43763</c:v>
                </c:pt>
                <c:pt idx="662">
                  <c:v>43781</c:v>
                </c:pt>
                <c:pt idx="663">
                  <c:v>43786</c:v>
                </c:pt>
                <c:pt idx="664">
                  <c:v>43790</c:v>
                </c:pt>
                <c:pt idx="665">
                  <c:v>43791</c:v>
                </c:pt>
                <c:pt idx="666">
                  <c:v>43795</c:v>
                </c:pt>
                <c:pt idx="667">
                  <c:v>43806</c:v>
                </c:pt>
                <c:pt idx="668">
                  <c:v>43820</c:v>
                </c:pt>
                <c:pt idx="669">
                  <c:v>43821</c:v>
                </c:pt>
                <c:pt idx="670">
                  <c:v>43841</c:v>
                </c:pt>
                <c:pt idx="671">
                  <c:v>43849</c:v>
                </c:pt>
                <c:pt idx="672">
                  <c:v>43859</c:v>
                </c:pt>
                <c:pt idx="673">
                  <c:v>43866</c:v>
                </c:pt>
                <c:pt idx="674">
                  <c:v>43883</c:v>
                </c:pt>
                <c:pt idx="675">
                  <c:v>43892</c:v>
                </c:pt>
                <c:pt idx="676">
                  <c:v>43908</c:v>
                </c:pt>
                <c:pt idx="677">
                  <c:v>43911</c:v>
                </c:pt>
                <c:pt idx="678">
                  <c:v>43920</c:v>
                </c:pt>
                <c:pt idx="679">
                  <c:v>43921</c:v>
                </c:pt>
                <c:pt idx="680">
                  <c:v>43934</c:v>
                </c:pt>
                <c:pt idx="681">
                  <c:v>43946</c:v>
                </c:pt>
                <c:pt idx="682">
                  <c:v>43951</c:v>
                </c:pt>
                <c:pt idx="683">
                  <c:v>43952</c:v>
                </c:pt>
                <c:pt idx="684">
                  <c:v>43962</c:v>
                </c:pt>
                <c:pt idx="685">
                  <c:v>43968</c:v>
                </c:pt>
                <c:pt idx="686">
                  <c:v>44135</c:v>
                </c:pt>
                <c:pt idx="687">
                  <c:v>44140</c:v>
                </c:pt>
                <c:pt idx="688">
                  <c:v>44146</c:v>
                </c:pt>
                <c:pt idx="689">
                  <c:v>44156</c:v>
                </c:pt>
                <c:pt idx="690">
                  <c:v>44161</c:v>
                </c:pt>
                <c:pt idx="691">
                  <c:v>44180</c:v>
                </c:pt>
                <c:pt idx="692">
                  <c:v>44181</c:v>
                </c:pt>
                <c:pt idx="693">
                  <c:v>44186</c:v>
                </c:pt>
                <c:pt idx="694">
                  <c:v>44196</c:v>
                </c:pt>
                <c:pt idx="695">
                  <c:v>44197</c:v>
                </c:pt>
                <c:pt idx="696">
                  <c:v>44199</c:v>
                </c:pt>
                <c:pt idx="697">
                  <c:v>44200</c:v>
                </c:pt>
                <c:pt idx="698">
                  <c:v>44206</c:v>
                </c:pt>
                <c:pt idx="699">
                  <c:v>44209</c:v>
                </c:pt>
                <c:pt idx="700">
                  <c:v>44222</c:v>
                </c:pt>
                <c:pt idx="701">
                  <c:v>44229</c:v>
                </c:pt>
                <c:pt idx="702">
                  <c:v>44248</c:v>
                </c:pt>
                <c:pt idx="703">
                  <c:v>44251</c:v>
                </c:pt>
                <c:pt idx="704">
                  <c:v>44267</c:v>
                </c:pt>
                <c:pt idx="705">
                  <c:v>44274</c:v>
                </c:pt>
                <c:pt idx="706">
                  <c:v>44285</c:v>
                </c:pt>
                <c:pt idx="707">
                  <c:v>44286</c:v>
                </c:pt>
                <c:pt idx="708">
                  <c:v>44291</c:v>
                </c:pt>
                <c:pt idx="709">
                  <c:v>44310</c:v>
                </c:pt>
                <c:pt idx="710">
                  <c:v>44312</c:v>
                </c:pt>
                <c:pt idx="711">
                  <c:v>44319</c:v>
                </c:pt>
                <c:pt idx="712">
                  <c:v>44325</c:v>
                </c:pt>
                <c:pt idx="713">
                  <c:v>44330</c:v>
                </c:pt>
                <c:pt idx="714">
                  <c:v>44339</c:v>
                </c:pt>
                <c:pt idx="715">
                  <c:v>44349</c:v>
                </c:pt>
                <c:pt idx="716">
                  <c:v>44352</c:v>
                </c:pt>
                <c:pt idx="717">
                  <c:v>44357</c:v>
                </c:pt>
                <c:pt idx="718">
                  <c:v>44359</c:v>
                </c:pt>
                <c:pt idx="719">
                  <c:v>44365</c:v>
                </c:pt>
                <c:pt idx="720">
                  <c:v>44399</c:v>
                </c:pt>
                <c:pt idx="721">
                  <c:v>44406</c:v>
                </c:pt>
                <c:pt idx="722">
                  <c:v>44425</c:v>
                </c:pt>
                <c:pt idx="723">
                  <c:v>44444</c:v>
                </c:pt>
                <c:pt idx="724">
                  <c:v>44447</c:v>
                </c:pt>
                <c:pt idx="725">
                  <c:v>44449</c:v>
                </c:pt>
                <c:pt idx="726">
                  <c:v>44452</c:v>
                </c:pt>
                <c:pt idx="727">
                  <c:v>44457</c:v>
                </c:pt>
                <c:pt idx="728">
                  <c:v>44461</c:v>
                </c:pt>
                <c:pt idx="729">
                  <c:v>44464</c:v>
                </c:pt>
                <c:pt idx="730">
                  <c:v>44472</c:v>
                </c:pt>
                <c:pt idx="731">
                  <c:v>44479</c:v>
                </c:pt>
                <c:pt idx="732">
                  <c:v>44482</c:v>
                </c:pt>
                <c:pt idx="733">
                  <c:v>44484</c:v>
                </c:pt>
                <c:pt idx="734">
                  <c:v>44487</c:v>
                </c:pt>
                <c:pt idx="735">
                  <c:v>44489</c:v>
                </c:pt>
                <c:pt idx="736">
                  <c:v>44496</c:v>
                </c:pt>
                <c:pt idx="737">
                  <c:v>44497</c:v>
                </c:pt>
                <c:pt idx="738">
                  <c:v>44502</c:v>
                </c:pt>
                <c:pt idx="739">
                  <c:v>44504</c:v>
                </c:pt>
                <c:pt idx="740">
                  <c:v>44507</c:v>
                </c:pt>
                <c:pt idx="741">
                  <c:v>44553</c:v>
                </c:pt>
                <c:pt idx="742">
                  <c:v>41574</c:v>
                </c:pt>
                <c:pt idx="743">
                  <c:v>41590</c:v>
                </c:pt>
                <c:pt idx="744">
                  <c:v>41606</c:v>
                </c:pt>
                <c:pt idx="745">
                  <c:v>42374</c:v>
                </c:pt>
                <c:pt idx="746">
                  <c:v>42381</c:v>
                </c:pt>
                <c:pt idx="747">
                  <c:v>42394</c:v>
                </c:pt>
                <c:pt idx="748">
                  <c:v>42434</c:v>
                </c:pt>
                <c:pt idx="749">
                  <c:v>42444</c:v>
                </c:pt>
                <c:pt idx="750">
                  <c:v>42451</c:v>
                </c:pt>
                <c:pt idx="751">
                  <c:v>42452</c:v>
                </c:pt>
                <c:pt idx="752">
                  <c:v>42461</c:v>
                </c:pt>
                <c:pt idx="753">
                  <c:v>42464</c:v>
                </c:pt>
                <c:pt idx="754">
                  <c:v>42465</c:v>
                </c:pt>
                <c:pt idx="755">
                  <c:v>42471</c:v>
                </c:pt>
                <c:pt idx="756">
                  <c:v>42472</c:v>
                </c:pt>
                <c:pt idx="757">
                  <c:v>42475</c:v>
                </c:pt>
                <c:pt idx="758">
                  <c:v>42482</c:v>
                </c:pt>
                <c:pt idx="759">
                  <c:v>42484</c:v>
                </c:pt>
                <c:pt idx="760">
                  <c:v>42491</c:v>
                </c:pt>
                <c:pt idx="761">
                  <c:v>42504</c:v>
                </c:pt>
                <c:pt idx="762">
                  <c:v>42511</c:v>
                </c:pt>
                <c:pt idx="763">
                  <c:v>42514</c:v>
                </c:pt>
                <c:pt idx="764">
                  <c:v>42541</c:v>
                </c:pt>
                <c:pt idx="765">
                  <c:v>42551</c:v>
                </c:pt>
                <c:pt idx="766">
                  <c:v>42554</c:v>
                </c:pt>
                <c:pt idx="767">
                  <c:v>42561</c:v>
                </c:pt>
                <c:pt idx="768">
                  <c:v>42584</c:v>
                </c:pt>
                <c:pt idx="769">
                  <c:v>42594</c:v>
                </c:pt>
                <c:pt idx="770">
                  <c:v>42611</c:v>
                </c:pt>
                <c:pt idx="771">
                  <c:v>42651</c:v>
                </c:pt>
                <c:pt idx="772">
                  <c:v>42661</c:v>
                </c:pt>
                <c:pt idx="773">
                  <c:v>42664</c:v>
                </c:pt>
                <c:pt idx="774">
                  <c:v>42681</c:v>
                </c:pt>
                <c:pt idx="775">
                  <c:v>42684</c:v>
                </c:pt>
                <c:pt idx="776">
                  <c:v>42694</c:v>
                </c:pt>
                <c:pt idx="777">
                  <c:v>42711</c:v>
                </c:pt>
                <c:pt idx="778">
                  <c:v>42724</c:v>
                </c:pt>
                <c:pt idx="779">
                  <c:v>42731</c:v>
                </c:pt>
                <c:pt idx="780">
                  <c:v>42751</c:v>
                </c:pt>
                <c:pt idx="781">
                  <c:v>42764</c:v>
                </c:pt>
                <c:pt idx="782">
                  <c:v>42771</c:v>
                </c:pt>
                <c:pt idx="783">
                  <c:v>42774</c:v>
                </c:pt>
                <c:pt idx="784">
                  <c:v>42794</c:v>
                </c:pt>
                <c:pt idx="785">
                  <c:v>42801</c:v>
                </c:pt>
                <c:pt idx="786">
                  <c:v>42845</c:v>
                </c:pt>
                <c:pt idx="787">
                  <c:v>42854</c:v>
                </c:pt>
                <c:pt idx="788">
                  <c:v>42871</c:v>
                </c:pt>
                <c:pt idx="789">
                  <c:v>42874</c:v>
                </c:pt>
                <c:pt idx="790">
                  <c:v>42884</c:v>
                </c:pt>
                <c:pt idx="791">
                  <c:v>42891</c:v>
                </c:pt>
                <c:pt idx="792">
                  <c:v>42901</c:v>
                </c:pt>
                <c:pt idx="793">
                  <c:v>42904</c:v>
                </c:pt>
                <c:pt idx="794">
                  <c:v>42917</c:v>
                </c:pt>
                <c:pt idx="795">
                  <c:v>42921</c:v>
                </c:pt>
                <c:pt idx="796">
                  <c:v>42926</c:v>
                </c:pt>
                <c:pt idx="797">
                  <c:v>42934</c:v>
                </c:pt>
                <c:pt idx="798">
                  <c:v>42939</c:v>
                </c:pt>
                <c:pt idx="799">
                  <c:v>42974</c:v>
                </c:pt>
                <c:pt idx="800">
                  <c:v>42979</c:v>
                </c:pt>
                <c:pt idx="801">
                  <c:v>42982</c:v>
                </c:pt>
                <c:pt idx="802">
                  <c:v>42983</c:v>
                </c:pt>
                <c:pt idx="803">
                  <c:v>42985</c:v>
                </c:pt>
                <c:pt idx="804">
                  <c:v>42990</c:v>
                </c:pt>
                <c:pt idx="805">
                  <c:v>42993</c:v>
                </c:pt>
                <c:pt idx="806">
                  <c:v>42995</c:v>
                </c:pt>
                <c:pt idx="807">
                  <c:v>42999</c:v>
                </c:pt>
                <c:pt idx="808">
                  <c:v>43002</c:v>
                </c:pt>
                <c:pt idx="809">
                  <c:v>43003</c:v>
                </c:pt>
                <c:pt idx="810">
                  <c:v>43004</c:v>
                </c:pt>
                <c:pt idx="811">
                  <c:v>43005</c:v>
                </c:pt>
                <c:pt idx="812">
                  <c:v>43013</c:v>
                </c:pt>
                <c:pt idx="813">
                  <c:v>43014</c:v>
                </c:pt>
                <c:pt idx="814">
                  <c:v>43017</c:v>
                </c:pt>
                <c:pt idx="815">
                  <c:v>43019</c:v>
                </c:pt>
                <c:pt idx="816">
                  <c:v>43023</c:v>
                </c:pt>
                <c:pt idx="817">
                  <c:v>43024</c:v>
                </c:pt>
                <c:pt idx="818">
                  <c:v>43027</c:v>
                </c:pt>
                <c:pt idx="819">
                  <c:v>43029</c:v>
                </c:pt>
                <c:pt idx="820">
                  <c:v>43033</c:v>
                </c:pt>
                <c:pt idx="821">
                  <c:v>43034</c:v>
                </c:pt>
                <c:pt idx="822">
                  <c:v>43046</c:v>
                </c:pt>
                <c:pt idx="823">
                  <c:v>43047</c:v>
                </c:pt>
                <c:pt idx="824">
                  <c:v>43048</c:v>
                </c:pt>
                <c:pt idx="825">
                  <c:v>43049</c:v>
                </c:pt>
                <c:pt idx="826">
                  <c:v>43050</c:v>
                </c:pt>
                <c:pt idx="827">
                  <c:v>43053</c:v>
                </c:pt>
                <c:pt idx="828">
                  <c:v>43057</c:v>
                </c:pt>
                <c:pt idx="829">
                  <c:v>43058</c:v>
                </c:pt>
                <c:pt idx="830">
                  <c:v>43064</c:v>
                </c:pt>
                <c:pt idx="831">
                  <c:v>43072</c:v>
                </c:pt>
                <c:pt idx="832">
                  <c:v>43075</c:v>
                </c:pt>
                <c:pt idx="833">
                  <c:v>43082</c:v>
                </c:pt>
                <c:pt idx="834">
                  <c:v>43084</c:v>
                </c:pt>
                <c:pt idx="835">
                  <c:v>43085</c:v>
                </c:pt>
                <c:pt idx="836">
                  <c:v>43086</c:v>
                </c:pt>
                <c:pt idx="837">
                  <c:v>43087</c:v>
                </c:pt>
                <c:pt idx="838">
                  <c:v>43089</c:v>
                </c:pt>
                <c:pt idx="839">
                  <c:v>43092</c:v>
                </c:pt>
                <c:pt idx="840">
                  <c:v>43093</c:v>
                </c:pt>
                <c:pt idx="841">
                  <c:v>43095</c:v>
                </c:pt>
                <c:pt idx="842">
                  <c:v>43097</c:v>
                </c:pt>
                <c:pt idx="843">
                  <c:v>43099</c:v>
                </c:pt>
                <c:pt idx="844">
                  <c:v>43100</c:v>
                </c:pt>
                <c:pt idx="845">
                  <c:v>43103</c:v>
                </c:pt>
                <c:pt idx="846">
                  <c:v>43104</c:v>
                </c:pt>
                <c:pt idx="847">
                  <c:v>43109</c:v>
                </c:pt>
                <c:pt idx="848">
                  <c:v>43110</c:v>
                </c:pt>
                <c:pt idx="849">
                  <c:v>43111</c:v>
                </c:pt>
                <c:pt idx="850">
                  <c:v>43112</c:v>
                </c:pt>
                <c:pt idx="851">
                  <c:v>43116</c:v>
                </c:pt>
                <c:pt idx="852">
                  <c:v>43119</c:v>
                </c:pt>
                <c:pt idx="853">
                  <c:v>43120</c:v>
                </c:pt>
                <c:pt idx="854">
                  <c:v>43121</c:v>
                </c:pt>
                <c:pt idx="855">
                  <c:v>43122</c:v>
                </c:pt>
                <c:pt idx="856">
                  <c:v>43125</c:v>
                </c:pt>
                <c:pt idx="857">
                  <c:v>43127</c:v>
                </c:pt>
                <c:pt idx="858">
                  <c:v>43134</c:v>
                </c:pt>
                <c:pt idx="859">
                  <c:v>43135</c:v>
                </c:pt>
                <c:pt idx="860">
                  <c:v>43137</c:v>
                </c:pt>
                <c:pt idx="861">
                  <c:v>43139</c:v>
                </c:pt>
                <c:pt idx="862">
                  <c:v>43141</c:v>
                </c:pt>
                <c:pt idx="863">
                  <c:v>43142</c:v>
                </c:pt>
                <c:pt idx="864">
                  <c:v>43143</c:v>
                </c:pt>
                <c:pt idx="865">
                  <c:v>43144</c:v>
                </c:pt>
                <c:pt idx="866">
                  <c:v>43147</c:v>
                </c:pt>
                <c:pt idx="867">
                  <c:v>43149</c:v>
                </c:pt>
                <c:pt idx="868">
                  <c:v>43151</c:v>
                </c:pt>
                <c:pt idx="869">
                  <c:v>43152</c:v>
                </c:pt>
                <c:pt idx="870">
                  <c:v>43154</c:v>
                </c:pt>
                <c:pt idx="871">
                  <c:v>43157</c:v>
                </c:pt>
                <c:pt idx="872">
                  <c:v>43159</c:v>
                </c:pt>
                <c:pt idx="873">
                  <c:v>43162</c:v>
                </c:pt>
                <c:pt idx="874">
                  <c:v>43165</c:v>
                </c:pt>
                <c:pt idx="875">
                  <c:v>43166</c:v>
                </c:pt>
                <c:pt idx="876">
                  <c:v>43172</c:v>
                </c:pt>
                <c:pt idx="877">
                  <c:v>43173</c:v>
                </c:pt>
                <c:pt idx="878">
                  <c:v>43174</c:v>
                </c:pt>
                <c:pt idx="879">
                  <c:v>43180</c:v>
                </c:pt>
                <c:pt idx="880">
                  <c:v>43184</c:v>
                </c:pt>
                <c:pt idx="881">
                  <c:v>43187</c:v>
                </c:pt>
                <c:pt idx="882">
                  <c:v>43188</c:v>
                </c:pt>
                <c:pt idx="883">
                  <c:v>43200</c:v>
                </c:pt>
                <c:pt idx="884">
                  <c:v>43203</c:v>
                </c:pt>
                <c:pt idx="885">
                  <c:v>43204</c:v>
                </c:pt>
                <c:pt idx="886">
                  <c:v>43209</c:v>
                </c:pt>
                <c:pt idx="887">
                  <c:v>43217</c:v>
                </c:pt>
                <c:pt idx="888">
                  <c:v>43220</c:v>
                </c:pt>
                <c:pt idx="889">
                  <c:v>43221</c:v>
                </c:pt>
                <c:pt idx="890">
                  <c:v>43224</c:v>
                </c:pt>
                <c:pt idx="891">
                  <c:v>43226</c:v>
                </c:pt>
                <c:pt idx="892">
                  <c:v>43227</c:v>
                </c:pt>
                <c:pt idx="893">
                  <c:v>43236</c:v>
                </c:pt>
                <c:pt idx="894">
                  <c:v>43239</c:v>
                </c:pt>
                <c:pt idx="895">
                  <c:v>43240</c:v>
                </c:pt>
                <c:pt idx="896">
                  <c:v>43242</c:v>
                </c:pt>
                <c:pt idx="897">
                  <c:v>43244</c:v>
                </c:pt>
                <c:pt idx="898">
                  <c:v>43249</c:v>
                </c:pt>
                <c:pt idx="899">
                  <c:v>43253</c:v>
                </c:pt>
                <c:pt idx="900">
                  <c:v>43255</c:v>
                </c:pt>
                <c:pt idx="901">
                  <c:v>43257</c:v>
                </c:pt>
                <c:pt idx="902">
                  <c:v>43259</c:v>
                </c:pt>
                <c:pt idx="903">
                  <c:v>43267</c:v>
                </c:pt>
                <c:pt idx="904">
                  <c:v>43271</c:v>
                </c:pt>
                <c:pt idx="905">
                  <c:v>43273</c:v>
                </c:pt>
                <c:pt idx="906">
                  <c:v>43276</c:v>
                </c:pt>
                <c:pt idx="907">
                  <c:v>43281</c:v>
                </c:pt>
                <c:pt idx="908">
                  <c:v>43283</c:v>
                </c:pt>
                <c:pt idx="909">
                  <c:v>43284</c:v>
                </c:pt>
                <c:pt idx="910">
                  <c:v>43285</c:v>
                </c:pt>
                <c:pt idx="911">
                  <c:v>43287</c:v>
                </c:pt>
                <c:pt idx="912">
                  <c:v>43292</c:v>
                </c:pt>
                <c:pt idx="913">
                  <c:v>43293</c:v>
                </c:pt>
                <c:pt idx="914">
                  <c:v>43294</c:v>
                </c:pt>
                <c:pt idx="915">
                  <c:v>43295</c:v>
                </c:pt>
                <c:pt idx="916">
                  <c:v>43296</c:v>
                </c:pt>
                <c:pt idx="917">
                  <c:v>43297</c:v>
                </c:pt>
                <c:pt idx="918">
                  <c:v>43299</c:v>
                </c:pt>
                <c:pt idx="919">
                  <c:v>43303</c:v>
                </c:pt>
                <c:pt idx="920">
                  <c:v>43304</c:v>
                </c:pt>
                <c:pt idx="921">
                  <c:v>43305</c:v>
                </c:pt>
                <c:pt idx="922">
                  <c:v>43307</c:v>
                </c:pt>
                <c:pt idx="923">
                  <c:v>43309</c:v>
                </c:pt>
                <c:pt idx="924">
                  <c:v>43312</c:v>
                </c:pt>
                <c:pt idx="925">
                  <c:v>43313</c:v>
                </c:pt>
                <c:pt idx="926">
                  <c:v>43316</c:v>
                </c:pt>
                <c:pt idx="927">
                  <c:v>43317</c:v>
                </c:pt>
                <c:pt idx="928">
                  <c:v>43319</c:v>
                </c:pt>
                <c:pt idx="929">
                  <c:v>43326</c:v>
                </c:pt>
                <c:pt idx="930">
                  <c:v>43327</c:v>
                </c:pt>
                <c:pt idx="931">
                  <c:v>43329</c:v>
                </c:pt>
                <c:pt idx="932">
                  <c:v>43332</c:v>
                </c:pt>
                <c:pt idx="933">
                  <c:v>43333</c:v>
                </c:pt>
                <c:pt idx="934">
                  <c:v>43335</c:v>
                </c:pt>
                <c:pt idx="935">
                  <c:v>43341</c:v>
                </c:pt>
                <c:pt idx="936">
                  <c:v>43347</c:v>
                </c:pt>
                <c:pt idx="937">
                  <c:v>43349</c:v>
                </c:pt>
                <c:pt idx="938">
                  <c:v>43350</c:v>
                </c:pt>
                <c:pt idx="939">
                  <c:v>43352</c:v>
                </c:pt>
                <c:pt idx="940">
                  <c:v>43354</c:v>
                </c:pt>
                <c:pt idx="941">
                  <c:v>43360</c:v>
                </c:pt>
                <c:pt idx="942">
                  <c:v>43362</c:v>
                </c:pt>
                <c:pt idx="943">
                  <c:v>43364</c:v>
                </c:pt>
                <c:pt idx="944">
                  <c:v>43365</c:v>
                </c:pt>
                <c:pt idx="945">
                  <c:v>43366</c:v>
                </c:pt>
                <c:pt idx="946">
                  <c:v>43367</c:v>
                </c:pt>
                <c:pt idx="947">
                  <c:v>43369</c:v>
                </c:pt>
                <c:pt idx="948">
                  <c:v>43372</c:v>
                </c:pt>
                <c:pt idx="949">
                  <c:v>43377</c:v>
                </c:pt>
                <c:pt idx="950">
                  <c:v>43380</c:v>
                </c:pt>
                <c:pt idx="951">
                  <c:v>43382</c:v>
                </c:pt>
                <c:pt idx="952">
                  <c:v>43387</c:v>
                </c:pt>
                <c:pt idx="953">
                  <c:v>43389</c:v>
                </c:pt>
                <c:pt idx="954">
                  <c:v>43390</c:v>
                </c:pt>
                <c:pt idx="955">
                  <c:v>43392</c:v>
                </c:pt>
                <c:pt idx="956">
                  <c:v>43397</c:v>
                </c:pt>
                <c:pt idx="957">
                  <c:v>43404</c:v>
                </c:pt>
                <c:pt idx="958">
                  <c:v>43407</c:v>
                </c:pt>
                <c:pt idx="959">
                  <c:v>43409</c:v>
                </c:pt>
                <c:pt idx="960">
                  <c:v>43410</c:v>
                </c:pt>
                <c:pt idx="961">
                  <c:v>43420</c:v>
                </c:pt>
                <c:pt idx="962">
                  <c:v>43421</c:v>
                </c:pt>
                <c:pt idx="963">
                  <c:v>43423</c:v>
                </c:pt>
                <c:pt idx="964">
                  <c:v>43424</c:v>
                </c:pt>
                <c:pt idx="965">
                  <c:v>43440</c:v>
                </c:pt>
                <c:pt idx="966">
                  <c:v>43446</c:v>
                </c:pt>
                <c:pt idx="967">
                  <c:v>43456</c:v>
                </c:pt>
                <c:pt idx="968">
                  <c:v>43460</c:v>
                </c:pt>
                <c:pt idx="969">
                  <c:v>43467</c:v>
                </c:pt>
                <c:pt idx="970">
                  <c:v>43469</c:v>
                </c:pt>
                <c:pt idx="971">
                  <c:v>43470</c:v>
                </c:pt>
                <c:pt idx="972">
                  <c:v>43472</c:v>
                </c:pt>
                <c:pt idx="973">
                  <c:v>43477</c:v>
                </c:pt>
                <c:pt idx="974">
                  <c:v>43479</c:v>
                </c:pt>
                <c:pt idx="975">
                  <c:v>43480</c:v>
                </c:pt>
                <c:pt idx="976">
                  <c:v>43485</c:v>
                </c:pt>
                <c:pt idx="977">
                  <c:v>43487</c:v>
                </c:pt>
                <c:pt idx="978">
                  <c:v>43490</c:v>
                </c:pt>
                <c:pt idx="979">
                  <c:v>43492</c:v>
                </c:pt>
                <c:pt idx="980">
                  <c:v>43494</c:v>
                </c:pt>
                <c:pt idx="981">
                  <c:v>43500</c:v>
                </c:pt>
                <c:pt idx="982">
                  <c:v>43501</c:v>
                </c:pt>
                <c:pt idx="983">
                  <c:v>43502</c:v>
                </c:pt>
                <c:pt idx="984">
                  <c:v>43507</c:v>
                </c:pt>
                <c:pt idx="985">
                  <c:v>43512</c:v>
                </c:pt>
                <c:pt idx="986">
                  <c:v>43513</c:v>
                </c:pt>
                <c:pt idx="987">
                  <c:v>43515</c:v>
                </c:pt>
                <c:pt idx="988">
                  <c:v>43518</c:v>
                </c:pt>
                <c:pt idx="989">
                  <c:v>43523</c:v>
                </c:pt>
                <c:pt idx="990">
                  <c:v>43536</c:v>
                </c:pt>
                <c:pt idx="991">
                  <c:v>43537</c:v>
                </c:pt>
                <c:pt idx="992">
                  <c:v>43540</c:v>
                </c:pt>
                <c:pt idx="993">
                  <c:v>43556</c:v>
                </c:pt>
                <c:pt idx="994">
                  <c:v>43559</c:v>
                </c:pt>
                <c:pt idx="995">
                  <c:v>43564</c:v>
                </c:pt>
                <c:pt idx="996">
                  <c:v>43571</c:v>
                </c:pt>
                <c:pt idx="997">
                  <c:v>43585</c:v>
                </c:pt>
                <c:pt idx="998">
                  <c:v>43589</c:v>
                </c:pt>
                <c:pt idx="999">
                  <c:v>43596</c:v>
                </c:pt>
                <c:pt idx="1000">
                  <c:v>43601</c:v>
                </c:pt>
                <c:pt idx="1001">
                  <c:v>43602</c:v>
                </c:pt>
                <c:pt idx="1002">
                  <c:v>43609</c:v>
                </c:pt>
                <c:pt idx="1003">
                  <c:v>43611</c:v>
                </c:pt>
                <c:pt idx="1004">
                  <c:v>43612</c:v>
                </c:pt>
                <c:pt idx="1005">
                  <c:v>43613</c:v>
                </c:pt>
                <c:pt idx="1006">
                  <c:v>43614</c:v>
                </c:pt>
                <c:pt idx="1007">
                  <c:v>43621</c:v>
                </c:pt>
                <c:pt idx="1008">
                  <c:v>43624</c:v>
                </c:pt>
                <c:pt idx="1009">
                  <c:v>43636</c:v>
                </c:pt>
                <c:pt idx="1010">
                  <c:v>43637</c:v>
                </c:pt>
                <c:pt idx="1011">
                  <c:v>43639</c:v>
                </c:pt>
                <c:pt idx="1012">
                  <c:v>43643</c:v>
                </c:pt>
                <c:pt idx="1013">
                  <c:v>43647</c:v>
                </c:pt>
                <c:pt idx="1014">
                  <c:v>43651</c:v>
                </c:pt>
                <c:pt idx="1015">
                  <c:v>43656</c:v>
                </c:pt>
                <c:pt idx="1016">
                  <c:v>43657</c:v>
                </c:pt>
                <c:pt idx="1017">
                  <c:v>43660</c:v>
                </c:pt>
                <c:pt idx="1018">
                  <c:v>43661</c:v>
                </c:pt>
                <c:pt idx="1019">
                  <c:v>43665</c:v>
                </c:pt>
                <c:pt idx="1020">
                  <c:v>43666</c:v>
                </c:pt>
                <c:pt idx="1021">
                  <c:v>43667</c:v>
                </c:pt>
                <c:pt idx="1022">
                  <c:v>43670</c:v>
                </c:pt>
                <c:pt idx="1023">
                  <c:v>43674</c:v>
                </c:pt>
                <c:pt idx="1024">
                  <c:v>43675</c:v>
                </c:pt>
                <c:pt idx="1025">
                  <c:v>43679</c:v>
                </c:pt>
                <c:pt idx="1026">
                  <c:v>43681</c:v>
                </c:pt>
                <c:pt idx="1027">
                  <c:v>43686</c:v>
                </c:pt>
                <c:pt idx="1028">
                  <c:v>43691</c:v>
                </c:pt>
                <c:pt idx="1029">
                  <c:v>43692</c:v>
                </c:pt>
                <c:pt idx="1030">
                  <c:v>43695</c:v>
                </c:pt>
                <c:pt idx="1031">
                  <c:v>43700</c:v>
                </c:pt>
                <c:pt idx="1032">
                  <c:v>43701</c:v>
                </c:pt>
                <c:pt idx="1033">
                  <c:v>43717</c:v>
                </c:pt>
                <c:pt idx="1034">
                  <c:v>43721</c:v>
                </c:pt>
                <c:pt idx="1035">
                  <c:v>43726</c:v>
                </c:pt>
                <c:pt idx="1036">
                  <c:v>43730</c:v>
                </c:pt>
                <c:pt idx="1037">
                  <c:v>43732</c:v>
                </c:pt>
                <c:pt idx="1038">
                  <c:v>43735</c:v>
                </c:pt>
                <c:pt idx="1039">
                  <c:v>43736</c:v>
                </c:pt>
                <c:pt idx="1040">
                  <c:v>43741</c:v>
                </c:pt>
                <c:pt idx="1041">
                  <c:v>43743</c:v>
                </c:pt>
                <c:pt idx="1042">
                  <c:v>43746</c:v>
                </c:pt>
                <c:pt idx="1043">
                  <c:v>43751</c:v>
                </c:pt>
                <c:pt idx="1044">
                  <c:v>43756</c:v>
                </c:pt>
                <c:pt idx="1045">
                  <c:v>43757</c:v>
                </c:pt>
                <c:pt idx="1046">
                  <c:v>43766</c:v>
                </c:pt>
                <c:pt idx="1047">
                  <c:v>43774</c:v>
                </c:pt>
                <c:pt idx="1048">
                  <c:v>43776</c:v>
                </c:pt>
                <c:pt idx="1049">
                  <c:v>43777</c:v>
                </c:pt>
                <c:pt idx="1050">
                  <c:v>43780</c:v>
                </c:pt>
                <c:pt idx="1051">
                  <c:v>43788</c:v>
                </c:pt>
                <c:pt idx="1052">
                  <c:v>43792</c:v>
                </c:pt>
                <c:pt idx="1053">
                  <c:v>43794</c:v>
                </c:pt>
                <c:pt idx="1054">
                  <c:v>43796</c:v>
                </c:pt>
                <c:pt idx="1055">
                  <c:v>43798</c:v>
                </c:pt>
                <c:pt idx="1056">
                  <c:v>43813</c:v>
                </c:pt>
                <c:pt idx="1057">
                  <c:v>43816</c:v>
                </c:pt>
                <c:pt idx="1058">
                  <c:v>43823</c:v>
                </c:pt>
                <c:pt idx="1059">
                  <c:v>43848</c:v>
                </c:pt>
                <c:pt idx="1060">
                  <c:v>43853</c:v>
                </c:pt>
                <c:pt idx="1061">
                  <c:v>43856</c:v>
                </c:pt>
                <c:pt idx="1062">
                  <c:v>43868</c:v>
                </c:pt>
                <c:pt idx="1063">
                  <c:v>43877</c:v>
                </c:pt>
                <c:pt idx="1064">
                  <c:v>43878</c:v>
                </c:pt>
                <c:pt idx="1065">
                  <c:v>43880</c:v>
                </c:pt>
                <c:pt idx="1066">
                  <c:v>43888</c:v>
                </c:pt>
                <c:pt idx="1067">
                  <c:v>43891</c:v>
                </c:pt>
                <c:pt idx="1068">
                  <c:v>43900</c:v>
                </c:pt>
                <c:pt idx="1069">
                  <c:v>43903</c:v>
                </c:pt>
                <c:pt idx="1070">
                  <c:v>43933</c:v>
                </c:pt>
                <c:pt idx="1071">
                  <c:v>43938</c:v>
                </c:pt>
                <c:pt idx="1072">
                  <c:v>43940</c:v>
                </c:pt>
                <c:pt idx="1073">
                  <c:v>43941</c:v>
                </c:pt>
                <c:pt idx="1074">
                  <c:v>43948</c:v>
                </c:pt>
                <c:pt idx="1075">
                  <c:v>43958</c:v>
                </c:pt>
                <c:pt idx="1076">
                  <c:v>43961</c:v>
                </c:pt>
                <c:pt idx="1077">
                  <c:v>44105</c:v>
                </c:pt>
                <c:pt idx="1078">
                  <c:v>44107</c:v>
                </c:pt>
                <c:pt idx="1079">
                  <c:v>44115</c:v>
                </c:pt>
                <c:pt idx="1080">
                  <c:v>44116</c:v>
                </c:pt>
                <c:pt idx="1081">
                  <c:v>44118</c:v>
                </c:pt>
                <c:pt idx="1082">
                  <c:v>44120</c:v>
                </c:pt>
                <c:pt idx="1083">
                  <c:v>44126</c:v>
                </c:pt>
                <c:pt idx="1084">
                  <c:v>44138</c:v>
                </c:pt>
                <c:pt idx="1085">
                  <c:v>44141</c:v>
                </c:pt>
                <c:pt idx="1086">
                  <c:v>44155</c:v>
                </c:pt>
                <c:pt idx="1087">
                  <c:v>44160</c:v>
                </c:pt>
                <c:pt idx="1088">
                  <c:v>44165</c:v>
                </c:pt>
                <c:pt idx="1089">
                  <c:v>44172</c:v>
                </c:pt>
                <c:pt idx="1090">
                  <c:v>44173</c:v>
                </c:pt>
                <c:pt idx="1091">
                  <c:v>44176</c:v>
                </c:pt>
                <c:pt idx="1092">
                  <c:v>44187</c:v>
                </c:pt>
                <c:pt idx="1093">
                  <c:v>44188</c:v>
                </c:pt>
                <c:pt idx="1094">
                  <c:v>44201</c:v>
                </c:pt>
                <c:pt idx="1095">
                  <c:v>44205</c:v>
                </c:pt>
                <c:pt idx="1096">
                  <c:v>44208</c:v>
                </c:pt>
                <c:pt idx="1097">
                  <c:v>44216</c:v>
                </c:pt>
                <c:pt idx="1098">
                  <c:v>44219</c:v>
                </c:pt>
                <c:pt idx="1099">
                  <c:v>44220</c:v>
                </c:pt>
                <c:pt idx="1100">
                  <c:v>44221</c:v>
                </c:pt>
                <c:pt idx="1101">
                  <c:v>44226</c:v>
                </c:pt>
                <c:pt idx="1102">
                  <c:v>44230</c:v>
                </c:pt>
                <c:pt idx="1103">
                  <c:v>44231</c:v>
                </c:pt>
                <c:pt idx="1104">
                  <c:v>44236</c:v>
                </c:pt>
                <c:pt idx="1105">
                  <c:v>44238</c:v>
                </c:pt>
                <c:pt idx="1106">
                  <c:v>44250</c:v>
                </c:pt>
                <c:pt idx="1107">
                  <c:v>44253</c:v>
                </c:pt>
                <c:pt idx="1108">
                  <c:v>44255</c:v>
                </c:pt>
                <c:pt idx="1109">
                  <c:v>44256</c:v>
                </c:pt>
                <c:pt idx="1110">
                  <c:v>44261</c:v>
                </c:pt>
                <c:pt idx="1111">
                  <c:v>44265</c:v>
                </c:pt>
                <c:pt idx="1112">
                  <c:v>44269</c:v>
                </c:pt>
                <c:pt idx="1113">
                  <c:v>44275</c:v>
                </c:pt>
                <c:pt idx="1114">
                  <c:v>44276</c:v>
                </c:pt>
                <c:pt idx="1115">
                  <c:v>44277</c:v>
                </c:pt>
                <c:pt idx="1116">
                  <c:v>44278</c:v>
                </c:pt>
                <c:pt idx="1117">
                  <c:v>44280</c:v>
                </c:pt>
                <c:pt idx="1118">
                  <c:v>44281</c:v>
                </c:pt>
                <c:pt idx="1119">
                  <c:v>44283</c:v>
                </c:pt>
                <c:pt idx="1120">
                  <c:v>44290</c:v>
                </c:pt>
                <c:pt idx="1121">
                  <c:v>44292</c:v>
                </c:pt>
                <c:pt idx="1122">
                  <c:v>44295</c:v>
                </c:pt>
                <c:pt idx="1123">
                  <c:v>44296</c:v>
                </c:pt>
                <c:pt idx="1124">
                  <c:v>44297</c:v>
                </c:pt>
                <c:pt idx="1125">
                  <c:v>44299</c:v>
                </c:pt>
                <c:pt idx="1126">
                  <c:v>44300</c:v>
                </c:pt>
                <c:pt idx="1127">
                  <c:v>44301</c:v>
                </c:pt>
                <c:pt idx="1128">
                  <c:v>44311</c:v>
                </c:pt>
                <c:pt idx="1129">
                  <c:v>44316</c:v>
                </c:pt>
                <c:pt idx="1130">
                  <c:v>44322</c:v>
                </c:pt>
                <c:pt idx="1131">
                  <c:v>44326</c:v>
                </c:pt>
                <c:pt idx="1132">
                  <c:v>44334</c:v>
                </c:pt>
                <c:pt idx="1133">
                  <c:v>44335</c:v>
                </c:pt>
                <c:pt idx="1134">
                  <c:v>44336</c:v>
                </c:pt>
                <c:pt idx="1135">
                  <c:v>44346</c:v>
                </c:pt>
                <c:pt idx="1136">
                  <c:v>44351</c:v>
                </c:pt>
                <c:pt idx="1137">
                  <c:v>44356</c:v>
                </c:pt>
                <c:pt idx="1138">
                  <c:v>44358</c:v>
                </c:pt>
                <c:pt idx="1139">
                  <c:v>44360</c:v>
                </c:pt>
                <c:pt idx="1140">
                  <c:v>44361</c:v>
                </c:pt>
                <c:pt idx="1141">
                  <c:v>44366</c:v>
                </c:pt>
                <c:pt idx="1142">
                  <c:v>44367</c:v>
                </c:pt>
                <c:pt idx="1143">
                  <c:v>44370</c:v>
                </c:pt>
                <c:pt idx="1144">
                  <c:v>44371</c:v>
                </c:pt>
                <c:pt idx="1145">
                  <c:v>44372</c:v>
                </c:pt>
                <c:pt idx="1146">
                  <c:v>44376</c:v>
                </c:pt>
                <c:pt idx="1147">
                  <c:v>44382</c:v>
                </c:pt>
                <c:pt idx="1148">
                  <c:v>44396</c:v>
                </c:pt>
                <c:pt idx="1149">
                  <c:v>44401</c:v>
                </c:pt>
                <c:pt idx="1150">
                  <c:v>44404</c:v>
                </c:pt>
                <c:pt idx="1151">
                  <c:v>44421</c:v>
                </c:pt>
                <c:pt idx="1152">
                  <c:v>44424</c:v>
                </c:pt>
                <c:pt idx="1153">
                  <c:v>44435</c:v>
                </c:pt>
                <c:pt idx="1154">
                  <c:v>44438</c:v>
                </c:pt>
                <c:pt idx="1155">
                  <c:v>44441</c:v>
                </c:pt>
                <c:pt idx="1156">
                  <c:v>44451</c:v>
                </c:pt>
                <c:pt idx="1157">
                  <c:v>44467</c:v>
                </c:pt>
                <c:pt idx="1158">
                  <c:v>44469</c:v>
                </c:pt>
                <c:pt idx="1159">
                  <c:v>44477</c:v>
                </c:pt>
                <c:pt idx="1160">
                  <c:v>44486</c:v>
                </c:pt>
                <c:pt idx="1161">
                  <c:v>44491</c:v>
                </c:pt>
                <c:pt idx="1162">
                  <c:v>44501</c:v>
                </c:pt>
                <c:pt idx="1163">
                  <c:v>44506</c:v>
                </c:pt>
                <c:pt idx="1164">
                  <c:v>44513</c:v>
                </c:pt>
                <c:pt idx="1165">
                  <c:v>44518</c:v>
                </c:pt>
                <c:pt idx="1166">
                  <c:v>44521</c:v>
                </c:pt>
                <c:pt idx="1167">
                  <c:v>44526</c:v>
                </c:pt>
                <c:pt idx="1168">
                  <c:v>44533</c:v>
                </c:pt>
                <c:pt idx="1169">
                  <c:v>44536</c:v>
                </c:pt>
                <c:pt idx="1170">
                  <c:v>44541</c:v>
                </c:pt>
                <c:pt idx="1171">
                  <c:v>44548</c:v>
                </c:pt>
                <c:pt idx="1172">
                  <c:v>44551</c:v>
                </c:pt>
                <c:pt idx="1173">
                  <c:v>44556</c:v>
                </c:pt>
                <c:pt idx="1174">
                  <c:v>44557</c:v>
                </c:pt>
                <c:pt idx="1175">
                  <c:v>44561</c:v>
                </c:pt>
                <c:pt idx="1176">
                  <c:v>44562</c:v>
                </c:pt>
                <c:pt idx="1177">
                  <c:v>44568</c:v>
                </c:pt>
                <c:pt idx="1178">
                  <c:v>44573</c:v>
                </c:pt>
                <c:pt idx="1179">
                  <c:v>44576</c:v>
                </c:pt>
                <c:pt idx="1180">
                  <c:v>44578</c:v>
                </c:pt>
                <c:pt idx="1181">
                  <c:v>44579</c:v>
                </c:pt>
                <c:pt idx="1182">
                  <c:v>44581</c:v>
                </c:pt>
                <c:pt idx="1183">
                  <c:v>44583</c:v>
                </c:pt>
                <c:pt idx="1184">
                  <c:v>44639</c:v>
                </c:pt>
                <c:pt idx="1185">
                  <c:v>44664</c:v>
                </c:pt>
                <c:pt idx="1186">
                  <c:v>44680</c:v>
                </c:pt>
                <c:pt idx="1187">
                  <c:v>44699</c:v>
                </c:pt>
                <c:pt idx="1188">
                  <c:v>44776</c:v>
                </c:pt>
              </c:numCache>
            </c:numRef>
          </c:cat>
          <c:val>
            <c:numRef>
              <c:f>'L2B-SNOW_date_acq'!$B$2:$B$1190</c:f>
              <c:numCache>
                <c:formatCode>General</c:formatCode>
                <c:ptCount val="1189"/>
                <c:pt idx="0">
                  <c:v>118</c:v>
                </c:pt>
                <c:pt idx="1">
                  <c:v>101</c:v>
                </c:pt>
                <c:pt idx="2">
                  <c:v>100</c:v>
                </c:pt>
                <c:pt idx="3">
                  <c:v>91</c:v>
                </c:pt>
                <c:pt idx="4">
                  <c:v>90</c:v>
                </c:pt>
                <c:pt idx="5">
                  <c:v>87</c:v>
                </c:pt>
                <c:pt idx="6">
                  <c:v>86</c:v>
                </c:pt>
                <c:pt idx="7">
                  <c:v>83</c:v>
                </c:pt>
                <c:pt idx="8">
                  <c:v>82</c:v>
                </c:pt>
                <c:pt idx="9">
                  <c:v>78</c:v>
                </c:pt>
                <c:pt idx="10">
                  <c:v>75</c:v>
                </c:pt>
                <c:pt idx="11">
                  <c:v>73</c:v>
                </c:pt>
                <c:pt idx="12">
                  <c:v>72</c:v>
                </c:pt>
                <c:pt idx="13">
                  <c:v>71</c:v>
                </c:pt>
                <c:pt idx="14">
                  <c:v>71</c:v>
                </c:pt>
                <c:pt idx="15">
                  <c:v>71</c:v>
                </c:pt>
                <c:pt idx="16">
                  <c:v>69</c:v>
                </c:pt>
                <c:pt idx="17">
                  <c:v>68</c:v>
                </c:pt>
                <c:pt idx="18">
                  <c:v>67</c:v>
                </c:pt>
                <c:pt idx="19">
                  <c:v>66</c:v>
                </c:pt>
                <c:pt idx="20">
                  <c:v>65</c:v>
                </c:pt>
                <c:pt idx="21">
                  <c:v>63</c:v>
                </c:pt>
                <c:pt idx="22">
                  <c:v>63</c:v>
                </c:pt>
                <c:pt idx="23">
                  <c:v>62</c:v>
                </c:pt>
                <c:pt idx="24">
                  <c:v>62</c:v>
                </c:pt>
                <c:pt idx="25">
                  <c:v>62</c:v>
                </c:pt>
                <c:pt idx="26">
                  <c:v>62</c:v>
                </c:pt>
                <c:pt idx="27">
                  <c:v>60</c:v>
                </c:pt>
                <c:pt idx="28">
                  <c:v>60</c:v>
                </c:pt>
                <c:pt idx="29">
                  <c:v>59</c:v>
                </c:pt>
                <c:pt idx="30">
                  <c:v>58</c:v>
                </c:pt>
                <c:pt idx="31">
                  <c:v>57</c:v>
                </c:pt>
                <c:pt idx="32">
                  <c:v>56</c:v>
                </c:pt>
                <c:pt idx="33">
                  <c:v>56</c:v>
                </c:pt>
                <c:pt idx="34">
                  <c:v>56</c:v>
                </c:pt>
                <c:pt idx="35">
                  <c:v>56</c:v>
                </c:pt>
                <c:pt idx="36">
                  <c:v>55</c:v>
                </c:pt>
                <c:pt idx="37">
                  <c:v>55</c:v>
                </c:pt>
                <c:pt idx="38">
                  <c:v>55</c:v>
                </c:pt>
                <c:pt idx="39">
                  <c:v>55</c:v>
                </c:pt>
                <c:pt idx="40">
                  <c:v>54</c:v>
                </c:pt>
                <c:pt idx="41">
                  <c:v>54</c:v>
                </c:pt>
                <c:pt idx="42">
                  <c:v>54</c:v>
                </c:pt>
                <c:pt idx="43">
                  <c:v>53</c:v>
                </c:pt>
                <c:pt idx="44">
                  <c:v>53</c:v>
                </c:pt>
                <c:pt idx="45">
                  <c:v>53</c:v>
                </c:pt>
                <c:pt idx="46">
                  <c:v>53</c:v>
                </c:pt>
                <c:pt idx="47">
                  <c:v>51</c:v>
                </c:pt>
                <c:pt idx="48">
                  <c:v>50</c:v>
                </c:pt>
                <c:pt idx="49">
                  <c:v>49</c:v>
                </c:pt>
                <c:pt idx="50">
                  <c:v>48</c:v>
                </c:pt>
                <c:pt idx="51">
                  <c:v>48</c:v>
                </c:pt>
                <c:pt idx="52">
                  <c:v>48</c:v>
                </c:pt>
                <c:pt idx="53">
                  <c:v>47</c:v>
                </c:pt>
                <c:pt idx="54">
                  <c:v>46</c:v>
                </c:pt>
                <c:pt idx="55">
                  <c:v>46</c:v>
                </c:pt>
                <c:pt idx="56">
                  <c:v>46</c:v>
                </c:pt>
                <c:pt idx="57">
                  <c:v>44</c:v>
                </c:pt>
                <c:pt idx="58">
                  <c:v>44</c:v>
                </c:pt>
                <c:pt idx="59">
                  <c:v>44</c:v>
                </c:pt>
                <c:pt idx="60">
                  <c:v>44</c:v>
                </c:pt>
                <c:pt idx="61">
                  <c:v>44</c:v>
                </c:pt>
                <c:pt idx="62">
                  <c:v>43</c:v>
                </c:pt>
                <c:pt idx="63">
                  <c:v>43</c:v>
                </c:pt>
                <c:pt idx="64">
                  <c:v>43</c:v>
                </c:pt>
                <c:pt idx="65">
                  <c:v>42</c:v>
                </c:pt>
                <c:pt idx="66">
                  <c:v>42</c:v>
                </c:pt>
                <c:pt idx="67">
                  <c:v>42</c:v>
                </c:pt>
                <c:pt idx="68">
                  <c:v>42</c:v>
                </c:pt>
                <c:pt idx="69">
                  <c:v>41</c:v>
                </c:pt>
                <c:pt idx="70">
                  <c:v>41</c:v>
                </c:pt>
                <c:pt idx="71">
                  <c:v>41</c:v>
                </c:pt>
                <c:pt idx="72">
                  <c:v>41</c:v>
                </c:pt>
                <c:pt idx="73">
                  <c:v>41</c:v>
                </c:pt>
                <c:pt idx="74">
                  <c:v>40</c:v>
                </c:pt>
                <c:pt idx="75">
                  <c:v>39</c:v>
                </c:pt>
                <c:pt idx="76">
                  <c:v>39</c:v>
                </c:pt>
                <c:pt idx="77">
                  <c:v>38</c:v>
                </c:pt>
                <c:pt idx="78">
                  <c:v>37</c:v>
                </c:pt>
                <c:pt idx="79">
                  <c:v>37</c:v>
                </c:pt>
                <c:pt idx="80">
                  <c:v>36</c:v>
                </c:pt>
                <c:pt idx="81">
                  <c:v>36</c:v>
                </c:pt>
                <c:pt idx="82">
                  <c:v>36</c:v>
                </c:pt>
                <c:pt idx="83">
                  <c:v>34</c:v>
                </c:pt>
                <c:pt idx="84">
                  <c:v>34</c:v>
                </c:pt>
                <c:pt idx="85">
                  <c:v>34</c:v>
                </c:pt>
                <c:pt idx="86">
                  <c:v>34</c:v>
                </c:pt>
                <c:pt idx="87">
                  <c:v>34</c:v>
                </c:pt>
                <c:pt idx="88">
                  <c:v>33</c:v>
                </c:pt>
                <c:pt idx="89">
                  <c:v>32</c:v>
                </c:pt>
                <c:pt idx="90">
                  <c:v>32</c:v>
                </c:pt>
                <c:pt idx="91">
                  <c:v>32</c:v>
                </c:pt>
                <c:pt idx="92">
                  <c:v>32</c:v>
                </c:pt>
                <c:pt idx="93">
                  <c:v>32</c:v>
                </c:pt>
                <c:pt idx="94">
                  <c:v>32</c:v>
                </c:pt>
                <c:pt idx="95">
                  <c:v>31</c:v>
                </c:pt>
                <c:pt idx="96">
                  <c:v>31</c:v>
                </c:pt>
                <c:pt idx="97">
                  <c:v>31</c:v>
                </c:pt>
                <c:pt idx="98">
                  <c:v>31</c:v>
                </c:pt>
                <c:pt idx="99">
                  <c:v>30</c:v>
                </c:pt>
                <c:pt idx="100">
                  <c:v>30</c:v>
                </c:pt>
                <c:pt idx="101">
                  <c:v>29</c:v>
                </c:pt>
                <c:pt idx="102">
                  <c:v>28</c:v>
                </c:pt>
                <c:pt idx="103">
                  <c:v>27</c:v>
                </c:pt>
                <c:pt idx="104">
                  <c:v>27</c:v>
                </c:pt>
                <c:pt idx="105">
                  <c:v>26</c:v>
                </c:pt>
                <c:pt idx="106">
                  <c:v>25</c:v>
                </c:pt>
                <c:pt idx="107">
                  <c:v>23</c:v>
                </c:pt>
                <c:pt idx="108">
                  <c:v>23</c:v>
                </c:pt>
                <c:pt idx="109">
                  <c:v>23</c:v>
                </c:pt>
                <c:pt idx="110">
                  <c:v>23</c:v>
                </c:pt>
                <c:pt idx="111">
                  <c:v>22</c:v>
                </c:pt>
                <c:pt idx="112">
                  <c:v>22</c:v>
                </c:pt>
                <c:pt idx="113">
                  <c:v>22</c:v>
                </c:pt>
                <c:pt idx="114">
                  <c:v>22</c:v>
                </c:pt>
                <c:pt idx="115">
                  <c:v>22</c:v>
                </c:pt>
                <c:pt idx="116">
                  <c:v>22</c:v>
                </c:pt>
                <c:pt idx="117">
                  <c:v>21</c:v>
                </c:pt>
                <c:pt idx="118">
                  <c:v>20</c:v>
                </c:pt>
                <c:pt idx="119">
                  <c:v>20</c:v>
                </c:pt>
                <c:pt idx="120">
                  <c:v>19</c:v>
                </c:pt>
                <c:pt idx="121">
                  <c:v>19</c:v>
                </c:pt>
                <c:pt idx="122">
                  <c:v>18</c:v>
                </c:pt>
                <c:pt idx="123">
                  <c:v>18</c:v>
                </c:pt>
                <c:pt idx="124">
                  <c:v>17</c:v>
                </c:pt>
                <c:pt idx="125">
                  <c:v>17</c:v>
                </c:pt>
                <c:pt idx="126">
                  <c:v>17</c:v>
                </c:pt>
                <c:pt idx="127">
                  <c:v>17</c:v>
                </c:pt>
                <c:pt idx="128">
                  <c:v>17</c:v>
                </c:pt>
                <c:pt idx="129">
                  <c:v>17</c:v>
                </c:pt>
                <c:pt idx="130">
                  <c:v>16</c:v>
                </c:pt>
                <c:pt idx="131">
                  <c:v>16</c:v>
                </c:pt>
                <c:pt idx="132">
                  <c:v>15</c:v>
                </c:pt>
                <c:pt idx="133">
                  <c:v>14</c:v>
                </c:pt>
                <c:pt idx="134">
                  <c:v>14</c:v>
                </c:pt>
                <c:pt idx="135">
                  <c:v>14</c:v>
                </c:pt>
                <c:pt idx="136">
                  <c:v>13</c:v>
                </c:pt>
                <c:pt idx="137">
                  <c:v>12</c:v>
                </c:pt>
                <c:pt idx="138">
                  <c:v>12</c:v>
                </c:pt>
                <c:pt idx="139">
                  <c:v>11</c:v>
                </c:pt>
                <c:pt idx="140">
                  <c:v>11</c:v>
                </c:pt>
                <c:pt idx="141">
                  <c:v>10</c:v>
                </c:pt>
                <c:pt idx="142">
                  <c:v>10</c:v>
                </c:pt>
                <c:pt idx="143">
                  <c:v>10</c:v>
                </c:pt>
                <c:pt idx="144">
                  <c:v>10</c:v>
                </c:pt>
                <c:pt idx="145">
                  <c:v>10</c:v>
                </c:pt>
                <c:pt idx="146">
                  <c:v>10</c:v>
                </c:pt>
                <c:pt idx="147">
                  <c:v>10</c:v>
                </c:pt>
                <c:pt idx="148">
                  <c:v>10</c:v>
                </c:pt>
                <c:pt idx="149">
                  <c:v>10</c:v>
                </c:pt>
                <c:pt idx="150">
                  <c:v>10</c:v>
                </c:pt>
                <c:pt idx="151">
                  <c:v>9</c:v>
                </c:pt>
                <c:pt idx="152">
                  <c:v>9</c:v>
                </c:pt>
                <c:pt idx="153">
                  <c:v>9</c:v>
                </c:pt>
                <c:pt idx="154">
                  <c:v>9</c:v>
                </c:pt>
                <c:pt idx="155">
                  <c:v>9</c:v>
                </c:pt>
                <c:pt idx="156">
                  <c:v>9</c:v>
                </c:pt>
                <c:pt idx="157">
                  <c:v>9</c:v>
                </c:pt>
                <c:pt idx="158">
                  <c:v>9</c:v>
                </c:pt>
                <c:pt idx="159">
                  <c:v>9</c:v>
                </c:pt>
                <c:pt idx="160">
                  <c:v>9</c:v>
                </c:pt>
                <c:pt idx="161">
                  <c:v>9</c:v>
                </c:pt>
                <c:pt idx="162">
                  <c:v>9</c:v>
                </c:pt>
                <c:pt idx="163">
                  <c:v>9</c:v>
                </c:pt>
                <c:pt idx="164">
                  <c:v>9</c:v>
                </c:pt>
                <c:pt idx="165">
                  <c:v>9</c:v>
                </c:pt>
                <c:pt idx="166">
                  <c:v>9</c:v>
                </c:pt>
                <c:pt idx="167">
                  <c:v>8</c:v>
                </c:pt>
                <c:pt idx="168">
                  <c:v>8</c:v>
                </c:pt>
                <c:pt idx="169">
                  <c:v>8</c:v>
                </c:pt>
                <c:pt idx="170">
                  <c:v>8</c:v>
                </c:pt>
                <c:pt idx="171">
                  <c:v>8</c:v>
                </c:pt>
                <c:pt idx="172">
                  <c:v>8</c:v>
                </c:pt>
                <c:pt idx="173">
                  <c:v>8</c:v>
                </c:pt>
                <c:pt idx="174">
                  <c:v>8</c:v>
                </c:pt>
                <c:pt idx="175">
                  <c:v>8</c:v>
                </c:pt>
                <c:pt idx="176">
                  <c:v>8</c:v>
                </c:pt>
                <c:pt idx="177">
                  <c:v>8</c:v>
                </c:pt>
                <c:pt idx="178">
                  <c:v>8</c:v>
                </c:pt>
                <c:pt idx="179">
                  <c:v>7</c:v>
                </c:pt>
                <c:pt idx="180">
                  <c:v>7</c:v>
                </c:pt>
                <c:pt idx="181">
                  <c:v>7</c:v>
                </c:pt>
                <c:pt idx="182">
                  <c:v>7</c:v>
                </c:pt>
                <c:pt idx="183">
                  <c:v>7</c:v>
                </c:pt>
                <c:pt idx="184">
                  <c:v>7</c:v>
                </c:pt>
                <c:pt idx="185">
                  <c:v>7</c:v>
                </c:pt>
                <c:pt idx="186">
                  <c:v>7</c:v>
                </c:pt>
                <c:pt idx="187">
                  <c:v>7</c:v>
                </c:pt>
                <c:pt idx="188">
                  <c:v>7</c:v>
                </c:pt>
                <c:pt idx="189">
                  <c:v>7</c:v>
                </c:pt>
                <c:pt idx="190">
                  <c:v>7</c:v>
                </c:pt>
                <c:pt idx="191">
                  <c:v>7</c:v>
                </c:pt>
                <c:pt idx="192">
                  <c:v>7</c:v>
                </c:pt>
                <c:pt idx="193">
                  <c:v>7</c:v>
                </c:pt>
                <c:pt idx="194">
                  <c:v>7</c:v>
                </c:pt>
                <c:pt idx="195">
                  <c:v>7</c:v>
                </c:pt>
                <c:pt idx="196">
                  <c:v>7</c:v>
                </c:pt>
                <c:pt idx="197">
                  <c:v>7</c:v>
                </c:pt>
                <c:pt idx="198">
                  <c:v>7</c:v>
                </c:pt>
                <c:pt idx="199">
                  <c:v>7</c:v>
                </c:pt>
                <c:pt idx="200">
                  <c:v>7</c:v>
                </c:pt>
                <c:pt idx="201">
                  <c:v>7</c:v>
                </c:pt>
                <c:pt idx="202">
                  <c:v>7</c:v>
                </c:pt>
                <c:pt idx="203">
                  <c:v>6</c:v>
                </c:pt>
                <c:pt idx="204">
                  <c:v>6</c:v>
                </c:pt>
                <c:pt idx="205">
                  <c:v>6</c:v>
                </c:pt>
                <c:pt idx="206">
                  <c:v>6</c:v>
                </c:pt>
                <c:pt idx="207">
                  <c:v>6</c:v>
                </c:pt>
                <c:pt idx="208">
                  <c:v>6</c:v>
                </c:pt>
                <c:pt idx="209">
                  <c:v>6</c:v>
                </c:pt>
                <c:pt idx="210">
                  <c:v>6</c:v>
                </c:pt>
                <c:pt idx="211">
                  <c:v>6</c:v>
                </c:pt>
                <c:pt idx="212">
                  <c:v>6</c:v>
                </c:pt>
                <c:pt idx="213">
                  <c:v>6</c:v>
                </c:pt>
                <c:pt idx="214">
                  <c:v>6</c:v>
                </c:pt>
                <c:pt idx="215">
                  <c:v>6</c:v>
                </c:pt>
                <c:pt idx="216">
                  <c:v>6</c:v>
                </c:pt>
                <c:pt idx="217">
                  <c:v>6</c:v>
                </c:pt>
                <c:pt idx="218">
                  <c:v>6</c:v>
                </c:pt>
                <c:pt idx="219">
                  <c:v>6</c:v>
                </c:pt>
                <c:pt idx="220">
                  <c:v>6</c:v>
                </c:pt>
                <c:pt idx="221">
                  <c:v>6</c:v>
                </c:pt>
                <c:pt idx="222">
                  <c:v>6</c:v>
                </c:pt>
                <c:pt idx="223">
                  <c:v>6</c:v>
                </c:pt>
                <c:pt idx="224">
                  <c:v>6</c:v>
                </c:pt>
                <c:pt idx="225">
                  <c:v>6</c:v>
                </c:pt>
                <c:pt idx="226">
                  <c:v>6</c:v>
                </c:pt>
                <c:pt idx="227">
                  <c:v>6</c:v>
                </c:pt>
                <c:pt idx="228">
                  <c:v>6</c:v>
                </c:pt>
                <c:pt idx="229">
                  <c:v>6</c:v>
                </c:pt>
                <c:pt idx="230">
                  <c:v>6</c:v>
                </c:pt>
                <c:pt idx="231">
                  <c:v>6</c:v>
                </c:pt>
                <c:pt idx="232">
                  <c:v>6</c:v>
                </c:pt>
                <c:pt idx="233">
                  <c:v>6</c:v>
                </c:pt>
                <c:pt idx="234">
                  <c:v>6</c:v>
                </c:pt>
                <c:pt idx="235">
                  <c:v>6</c:v>
                </c:pt>
                <c:pt idx="236">
                  <c:v>6</c:v>
                </c:pt>
                <c:pt idx="237">
                  <c:v>6</c:v>
                </c:pt>
                <c:pt idx="238">
                  <c:v>5</c:v>
                </c:pt>
                <c:pt idx="239">
                  <c:v>5</c:v>
                </c:pt>
                <c:pt idx="240">
                  <c:v>5</c:v>
                </c:pt>
                <c:pt idx="241">
                  <c:v>5</c:v>
                </c:pt>
                <c:pt idx="242">
                  <c:v>5</c:v>
                </c:pt>
                <c:pt idx="243">
                  <c:v>5</c:v>
                </c:pt>
                <c:pt idx="244">
                  <c:v>5</c:v>
                </c:pt>
                <c:pt idx="245">
                  <c:v>5</c:v>
                </c:pt>
                <c:pt idx="246">
                  <c:v>5</c:v>
                </c:pt>
                <c:pt idx="247">
                  <c:v>5</c:v>
                </c:pt>
                <c:pt idx="248">
                  <c:v>5</c:v>
                </c:pt>
                <c:pt idx="249">
                  <c:v>5</c:v>
                </c:pt>
                <c:pt idx="250">
                  <c:v>5</c:v>
                </c:pt>
                <c:pt idx="251">
                  <c:v>5</c:v>
                </c:pt>
                <c:pt idx="252">
                  <c:v>5</c:v>
                </c:pt>
                <c:pt idx="253">
                  <c:v>5</c:v>
                </c:pt>
                <c:pt idx="254">
                  <c:v>5</c:v>
                </c:pt>
                <c:pt idx="255">
                  <c:v>5</c:v>
                </c:pt>
                <c:pt idx="256">
                  <c:v>5</c:v>
                </c:pt>
                <c:pt idx="257">
                  <c:v>5</c:v>
                </c:pt>
                <c:pt idx="258">
                  <c:v>5</c:v>
                </c:pt>
                <c:pt idx="259">
                  <c:v>5</c:v>
                </c:pt>
                <c:pt idx="260">
                  <c:v>5</c:v>
                </c:pt>
                <c:pt idx="261">
                  <c:v>5</c:v>
                </c:pt>
                <c:pt idx="262">
                  <c:v>5</c:v>
                </c:pt>
                <c:pt idx="263">
                  <c:v>5</c:v>
                </c:pt>
                <c:pt idx="264">
                  <c:v>5</c:v>
                </c:pt>
                <c:pt idx="265">
                  <c:v>5</c:v>
                </c:pt>
                <c:pt idx="266">
                  <c:v>5</c:v>
                </c:pt>
                <c:pt idx="267">
                  <c:v>5</c:v>
                </c:pt>
                <c:pt idx="268">
                  <c:v>5</c:v>
                </c:pt>
                <c:pt idx="269">
                  <c:v>5</c:v>
                </c:pt>
                <c:pt idx="270">
                  <c:v>5</c:v>
                </c:pt>
                <c:pt idx="271">
                  <c:v>5</c:v>
                </c:pt>
                <c:pt idx="272">
                  <c:v>5</c:v>
                </c:pt>
                <c:pt idx="273">
                  <c:v>5</c:v>
                </c:pt>
                <c:pt idx="274">
                  <c:v>5</c:v>
                </c:pt>
                <c:pt idx="275">
                  <c:v>5</c:v>
                </c:pt>
                <c:pt idx="276">
                  <c:v>5</c:v>
                </c:pt>
                <c:pt idx="277">
                  <c:v>5</c:v>
                </c:pt>
                <c:pt idx="278">
                  <c:v>5</c:v>
                </c:pt>
                <c:pt idx="279">
                  <c:v>5</c:v>
                </c:pt>
                <c:pt idx="280">
                  <c:v>5</c:v>
                </c:pt>
                <c:pt idx="281">
                  <c:v>5</c:v>
                </c:pt>
                <c:pt idx="282">
                  <c:v>5</c:v>
                </c:pt>
                <c:pt idx="283">
                  <c:v>5</c:v>
                </c:pt>
                <c:pt idx="284">
                  <c:v>5</c:v>
                </c:pt>
                <c:pt idx="285">
                  <c:v>5</c:v>
                </c:pt>
                <c:pt idx="286">
                  <c:v>5</c:v>
                </c:pt>
                <c:pt idx="287">
                  <c:v>5</c:v>
                </c:pt>
                <c:pt idx="288">
                  <c:v>5</c:v>
                </c:pt>
                <c:pt idx="289">
                  <c:v>5</c:v>
                </c:pt>
                <c:pt idx="290">
                  <c:v>5</c:v>
                </c:pt>
                <c:pt idx="291">
                  <c:v>5</c:v>
                </c:pt>
                <c:pt idx="292">
                  <c:v>5</c:v>
                </c:pt>
                <c:pt idx="293">
                  <c:v>5</c:v>
                </c:pt>
                <c:pt idx="294">
                  <c:v>5</c:v>
                </c:pt>
                <c:pt idx="295">
                  <c:v>5</c:v>
                </c:pt>
                <c:pt idx="296">
                  <c:v>5</c:v>
                </c:pt>
                <c:pt idx="297">
                  <c:v>5</c:v>
                </c:pt>
                <c:pt idx="298">
                  <c:v>5</c:v>
                </c:pt>
                <c:pt idx="299">
                  <c:v>5</c:v>
                </c:pt>
                <c:pt idx="300">
                  <c:v>5</c:v>
                </c:pt>
                <c:pt idx="301">
                  <c:v>4</c:v>
                </c:pt>
                <c:pt idx="302">
                  <c:v>4</c:v>
                </c:pt>
                <c:pt idx="303">
                  <c:v>4</c:v>
                </c:pt>
                <c:pt idx="304">
                  <c:v>4</c:v>
                </c:pt>
                <c:pt idx="305">
                  <c:v>4</c:v>
                </c:pt>
                <c:pt idx="306">
                  <c:v>4</c:v>
                </c:pt>
                <c:pt idx="307">
                  <c:v>4</c:v>
                </c:pt>
                <c:pt idx="308">
                  <c:v>4</c:v>
                </c:pt>
                <c:pt idx="309">
                  <c:v>4</c:v>
                </c:pt>
                <c:pt idx="310">
                  <c:v>4</c:v>
                </c:pt>
                <c:pt idx="311">
                  <c:v>4</c:v>
                </c:pt>
                <c:pt idx="312">
                  <c:v>4</c:v>
                </c:pt>
                <c:pt idx="313">
                  <c:v>4</c:v>
                </c:pt>
                <c:pt idx="314">
                  <c:v>4</c:v>
                </c:pt>
                <c:pt idx="315">
                  <c:v>4</c:v>
                </c:pt>
                <c:pt idx="316">
                  <c:v>4</c:v>
                </c:pt>
                <c:pt idx="317">
                  <c:v>4</c:v>
                </c:pt>
                <c:pt idx="318">
                  <c:v>4</c:v>
                </c:pt>
                <c:pt idx="319">
                  <c:v>4</c:v>
                </c:pt>
                <c:pt idx="320">
                  <c:v>4</c:v>
                </c:pt>
                <c:pt idx="321">
                  <c:v>4</c:v>
                </c:pt>
                <c:pt idx="322">
                  <c:v>4</c:v>
                </c:pt>
                <c:pt idx="323">
                  <c:v>4</c:v>
                </c:pt>
                <c:pt idx="324">
                  <c:v>4</c:v>
                </c:pt>
                <c:pt idx="325">
                  <c:v>4</c:v>
                </c:pt>
                <c:pt idx="326">
                  <c:v>4</c:v>
                </c:pt>
                <c:pt idx="327">
                  <c:v>4</c:v>
                </c:pt>
                <c:pt idx="328">
                  <c:v>4</c:v>
                </c:pt>
                <c:pt idx="329">
                  <c:v>4</c:v>
                </c:pt>
                <c:pt idx="330">
                  <c:v>4</c:v>
                </c:pt>
                <c:pt idx="331">
                  <c:v>4</c:v>
                </c:pt>
                <c:pt idx="332">
                  <c:v>4</c:v>
                </c:pt>
                <c:pt idx="333">
                  <c:v>4</c:v>
                </c:pt>
                <c:pt idx="334">
                  <c:v>4</c:v>
                </c:pt>
                <c:pt idx="335">
                  <c:v>4</c:v>
                </c:pt>
                <c:pt idx="336">
                  <c:v>4</c:v>
                </c:pt>
                <c:pt idx="337">
                  <c:v>4</c:v>
                </c:pt>
                <c:pt idx="338">
                  <c:v>4</c:v>
                </c:pt>
                <c:pt idx="339">
                  <c:v>4</c:v>
                </c:pt>
                <c:pt idx="340">
                  <c:v>4</c:v>
                </c:pt>
                <c:pt idx="341">
                  <c:v>4</c:v>
                </c:pt>
                <c:pt idx="342">
                  <c:v>4</c:v>
                </c:pt>
                <c:pt idx="343">
                  <c:v>4</c:v>
                </c:pt>
                <c:pt idx="344">
                  <c:v>4</c:v>
                </c:pt>
                <c:pt idx="345">
                  <c:v>4</c:v>
                </c:pt>
                <c:pt idx="346">
                  <c:v>4</c:v>
                </c:pt>
                <c:pt idx="347">
                  <c:v>4</c:v>
                </c:pt>
                <c:pt idx="348">
                  <c:v>4</c:v>
                </c:pt>
                <c:pt idx="349">
                  <c:v>4</c:v>
                </c:pt>
                <c:pt idx="350">
                  <c:v>4</c:v>
                </c:pt>
                <c:pt idx="351">
                  <c:v>4</c:v>
                </c:pt>
                <c:pt idx="352">
                  <c:v>4</c:v>
                </c:pt>
                <c:pt idx="353">
                  <c:v>4</c:v>
                </c:pt>
                <c:pt idx="354">
                  <c:v>4</c:v>
                </c:pt>
                <c:pt idx="355">
                  <c:v>4</c:v>
                </c:pt>
                <c:pt idx="356">
                  <c:v>4</c:v>
                </c:pt>
                <c:pt idx="357">
                  <c:v>4</c:v>
                </c:pt>
                <c:pt idx="358">
                  <c:v>4</c:v>
                </c:pt>
                <c:pt idx="359">
                  <c:v>4</c:v>
                </c:pt>
                <c:pt idx="360">
                  <c:v>4</c:v>
                </c:pt>
                <c:pt idx="361">
                  <c:v>4</c:v>
                </c:pt>
                <c:pt idx="362">
                  <c:v>4</c:v>
                </c:pt>
                <c:pt idx="363">
                  <c:v>4</c:v>
                </c:pt>
                <c:pt idx="364">
                  <c:v>4</c:v>
                </c:pt>
                <c:pt idx="365">
                  <c:v>4</c:v>
                </c:pt>
                <c:pt idx="366">
                  <c:v>4</c:v>
                </c:pt>
                <c:pt idx="367">
                  <c:v>4</c:v>
                </c:pt>
                <c:pt idx="368">
                  <c:v>4</c:v>
                </c:pt>
                <c:pt idx="369">
                  <c:v>4</c:v>
                </c:pt>
                <c:pt idx="370">
                  <c:v>4</c:v>
                </c:pt>
                <c:pt idx="371">
                  <c:v>4</c:v>
                </c:pt>
                <c:pt idx="372">
                  <c:v>4</c:v>
                </c:pt>
                <c:pt idx="373">
                  <c:v>4</c:v>
                </c:pt>
                <c:pt idx="374">
                  <c:v>4</c:v>
                </c:pt>
                <c:pt idx="375">
                  <c:v>4</c:v>
                </c:pt>
                <c:pt idx="376">
                  <c:v>4</c:v>
                </c:pt>
                <c:pt idx="377">
                  <c:v>4</c:v>
                </c:pt>
                <c:pt idx="378">
                  <c:v>4</c:v>
                </c:pt>
                <c:pt idx="379">
                  <c:v>4</c:v>
                </c:pt>
                <c:pt idx="380">
                  <c:v>4</c:v>
                </c:pt>
                <c:pt idx="381">
                  <c:v>4</c:v>
                </c:pt>
                <c:pt idx="382">
                  <c:v>4</c:v>
                </c:pt>
                <c:pt idx="383">
                  <c:v>3</c:v>
                </c:pt>
                <c:pt idx="384">
                  <c:v>3</c:v>
                </c:pt>
                <c:pt idx="385">
                  <c:v>3</c:v>
                </c:pt>
                <c:pt idx="386">
                  <c:v>3</c:v>
                </c:pt>
                <c:pt idx="387">
                  <c:v>3</c:v>
                </c:pt>
                <c:pt idx="388">
                  <c:v>3</c:v>
                </c:pt>
                <c:pt idx="389">
                  <c:v>3</c:v>
                </c:pt>
                <c:pt idx="390">
                  <c:v>3</c:v>
                </c:pt>
                <c:pt idx="391">
                  <c:v>3</c:v>
                </c:pt>
                <c:pt idx="392">
                  <c:v>3</c:v>
                </c:pt>
                <c:pt idx="393">
                  <c:v>3</c:v>
                </c:pt>
                <c:pt idx="394">
                  <c:v>3</c:v>
                </c:pt>
                <c:pt idx="395">
                  <c:v>3</c:v>
                </c:pt>
                <c:pt idx="396">
                  <c:v>3</c:v>
                </c:pt>
                <c:pt idx="397">
                  <c:v>3</c:v>
                </c:pt>
                <c:pt idx="398">
                  <c:v>3</c:v>
                </c:pt>
                <c:pt idx="399">
                  <c:v>3</c:v>
                </c:pt>
                <c:pt idx="400">
                  <c:v>3</c:v>
                </c:pt>
                <c:pt idx="401">
                  <c:v>3</c:v>
                </c:pt>
                <c:pt idx="402">
                  <c:v>3</c:v>
                </c:pt>
                <c:pt idx="403">
                  <c:v>3</c:v>
                </c:pt>
                <c:pt idx="404">
                  <c:v>3</c:v>
                </c:pt>
                <c:pt idx="405">
                  <c:v>3</c:v>
                </c:pt>
                <c:pt idx="406">
                  <c:v>3</c:v>
                </c:pt>
                <c:pt idx="407">
                  <c:v>3</c:v>
                </c:pt>
                <c:pt idx="408">
                  <c:v>3</c:v>
                </c:pt>
                <c:pt idx="409">
                  <c:v>3</c:v>
                </c:pt>
                <c:pt idx="410">
                  <c:v>3</c:v>
                </c:pt>
                <c:pt idx="411">
                  <c:v>3</c:v>
                </c:pt>
                <c:pt idx="412">
                  <c:v>3</c:v>
                </c:pt>
                <c:pt idx="413">
                  <c:v>3</c:v>
                </c:pt>
                <c:pt idx="414">
                  <c:v>3</c:v>
                </c:pt>
                <c:pt idx="415">
                  <c:v>3</c:v>
                </c:pt>
                <c:pt idx="416">
                  <c:v>3</c:v>
                </c:pt>
                <c:pt idx="417">
                  <c:v>3</c:v>
                </c:pt>
                <c:pt idx="418">
                  <c:v>3</c:v>
                </c:pt>
                <c:pt idx="419">
                  <c:v>3</c:v>
                </c:pt>
                <c:pt idx="420">
                  <c:v>3</c:v>
                </c:pt>
                <c:pt idx="421">
                  <c:v>3</c:v>
                </c:pt>
                <c:pt idx="422">
                  <c:v>3</c:v>
                </c:pt>
                <c:pt idx="423">
                  <c:v>3</c:v>
                </c:pt>
                <c:pt idx="424">
                  <c:v>3</c:v>
                </c:pt>
                <c:pt idx="425">
                  <c:v>3</c:v>
                </c:pt>
                <c:pt idx="426">
                  <c:v>3</c:v>
                </c:pt>
                <c:pt idx="427">
                  <c:v>3</c:v>
                </c:pt>
                <c:pt idx="428">
                  <c:v>3</c:v>
                </c:pt>
                <c:pt idx="429">
                  <c:v>3</c:v>
                </c:pt>
                <c:pt idx="430">
                  <c:v>3</c:v>
                </c:pt>
                <c:pt idx="431">
                  <c:v>3</c:v>
                </c:pt>
                <c:pt idx="432">
                  <c:v>3</c:v>
                </c:pt>
                <c:pt idx="433">
                  <c:v>3</c:v>
                </c:pt>
                <c:pt idx="434">
                  <c:v>3</c:v>
                </c:pt>
                <c:pt idx="435">
                  <c:v>3</c:v>
                </c:pt>
                <c:pt idx="436">
                  <c:v>3</c:v>
                </c:pt>
                <c:pt idx="437">
                  <c:v>3</c:v>
                </c:pt>
                <c:pt idx="438">
                  <c:v>3</c:v>
                </c:pt>
                <c:pt idx="439">
                  <c:v>3</c:v>
                </c:pt>
                <c:pt idx="440">
                  <c:v>3</c:v>
                </c:pt>
                <c:pt idx="441">
                  <c:v>3</c:v>
                </c:pt>
                <c:pt idx="442">
                  <c:v>3</c:v>
                </c:pt>
                <c:pt idx="443">
                  <c:v>3</c:v>
                </c:pt>
                <c:pt idx="444">
                  <c:v>3</c:v>
                </c:pt>
                <c:pt idx="445">
                  <c:v>3</c:v>
                </c:pt>
                <c:pt idx="446">
                  <c:v>3</c:v>
                </c:pt>
                <c:pt idx="447">
                  <c:v>3</c:v>
                </c:pt>
                <c:pt idx="448">
                  <c:v>3</c:v>
                </c:pt>
                <c:pt idx="449">
                  <c:v>3</c:v>
                </c:pt>
                <c:pt idx="450">
                  <c:v>3</c:v>
                </c:pt>
                <c:pt idx="451">
                  <c:v>3</c:v>
                </c:pt>
                <c:pt idx="452">
                  <c:v>3</c:v>
                </c:pt>
                <c:pt idx="453">
                  <c:v>3</c:v>
                </c:pt>
                <c:pt idx="454">
                  <c:v>3</c:v>
                </c:pt>
                <c:pt idx="455">
                  <c:v>3</c:v>
                </c:pt>
                <c:pt idx="456">
                  <c:v>3</c:v>
                </c:pt>
                <c:pt idx="457">
                  <c:v>3</c:v>
                </c:pt>
                <c:pt idx="458">
                  <c:v>3</c:v>
                </c:pt>
                <c:pt idx="459">
                  <c:v>3</c:v>
                </c:pt>
                <c:pt idx="460">
                  <c:v>3</c:v>
                </c:pt>
                <c:pt idx="461">
                  <c:v>3</c:v>
                </c:pt>
                <c:pt idx="462">
                  <c:v>3</c:v>
                </c:pt>
                <c:pt idx="463">
                  <c:v>3</c:v>
                </c:pt>
                <c:pt idx="464">
                  <c:v>3</c:v>
                </c:pt>
                <c:pt idx="465">
                  <c:v>3</c:v>
                </c:pt>
                <c:pt idx="466">
                  <c:v>3</c:v>
                </c:pt>
                <c:pt idx="467">
                  <c:v>3</c:v>
                </c:pt>
                <c:pt idx="468">
                  <c:v>3</c:v>
                </c:pt>
                <c:pt idx="469">
                  <c:v>3</c:v>
                </c:pt>
                <c:pt idx="470">
                  <c:v>3</c:v>
                </c:pt>
                <c:pt idx="471">
                  <c:v>3</c:v>
                </c:pt>
                <c:pt idx="472">
                  <c:v>3</c:v>
                </c:pt>
                <c:pt idx="473">
                  <c:v>3</c:v>
                </c:pt>
                <c:pt idx="474">
                  <c:v>3</c:v>
                </c:pt>
                <c:pt idx="475">
                  <c:v>3</c:v>
                </c:pt>
                <c:pt idx="476">
                  <c:v>3</c:v>
                </c:pt>
                <c:pt idx="477">
                  <c:v>3</c:v>
                </c:pt>
                <c:pt idx="478">
                  <c:v>3</c:v>
                </c:pt>
                <c:pt idx="479">
                  <c:v>3</c:v>
                </c:pt>
                <c:pt idx="480">
                  <c:v>3</c:v>
                </c:pt>
                <c:pt idx="481">
                  <c:v>3</c:v>
                </c:pt>
                <c:pt idx="482">
                  <c:v>3</c:v>
                </c:pt>
                <c:pt idx="483">
                  <c:v>3</c:v>
                </c:pt>
                <c:pt idx="484">
                  <c:v>3</c:v>
                </c:pt>
                <c:pt idx="485">
                  <c:v>3</c:v>
                </c:pt>
                <c:pt idx="486">
                  <c:v>3</c:v>
                </c:pt>
                <c:pt idx="487">
                  <c:v>3</c:v>
                </c:pt>
                <c:pt idx="488">
                  <c:v>3</c:v>
                </c:pt>
                <c:pt idx="489">
                  <c:v>3</c:v>
                </c:pt>
                <c:pt idx="490">
                  <c:v>3</c:v>
                </c:pt>
                <c:pt idx="491">
                  <c:v>3</c:v>
                </c:pt>
                <c:pt idx="492">
                  <c:v>3</c:v>
                </c:pt>
                <c:pt idx="493">
                  <c:v>3</c:v>
                </c:pt>
                <c:pt idx="494">
                  <c:v>3</c:v>
                </c:pt>
                <c:pt idx="495">
                  <c:v>3</c:v>
                </c:pt>
                <c:pt idx="496">
                  <c:v>3</c:v>
                </c:pt>
                <c:pt idx="497">
                  <c:v>3</c:v>
                </c:pt>
                <c:pt idx="498">
                  <c:v>3</c:v>
                </c:pt>
                <c:pt idx="499">
                  <c:v>3</c:v>
                </c:pt>
                <c:pt idx="500">
                  <c:v>3</c:v>
                </c:pt>
                <c:pt idx="501">
                  <c:v>3</c:v>
                </c:pt>
                <c:pt idx="502">
                  <c:v>3</c:v>
                </c:pt>
                <c:pt idx="503">
                  <c:v>3</c:v>
                </c:pt>
                <c:pt idx="504">
                  <c:v>3</c:v>
                </c:pt>
                <c:pt idx="505">
                  <c:v>3</c:v>
                </c:pt>
                <c:pt idx="506">
                  <c:v>3</c:v>
                </c:pt>
                <c:pt idx="507">
                  <c:v>3</c:v>
                </c:pt>
                <c:pt idx="508">
                  <c:v>3</c:v>
                </c:pt>
                <c:pt idx="509">
                  <c:v>3</c:v>
                </c:pt>
                <c:pt idx="510">
                  <c:v>3</c:v>
                </c:pt>
                <c:pt idx="511">
                  <c:v>3</c:v>
                </c:pt>
                <c:pt idx="512">
                  <c:v>3</c:v>
                </c:pt>
                <c:pt idx="513">
                  <c:v>3</c:v>
                </c:pt>
                <c:pt idx="514">
                  <c:v>3</c:v>
                </c:pt>
                <c:pt idx="515">
                  <c:v>3</c:v>
                </c:pt>
                <c:pt idx="516">
                  <c:v>3</c:v>
                </c:pt>
                <c:pt idx="517">
                  <c:v>3</c:v>
                </c:pt>
                <c:pt idx="518">
                  <c:v>3</c:v>
                </c:pt>
                <c:pt idx="519">
                  <c:v>3</c:v>
                </c:pt>
                <c:pt idx="520">
                  <c:v>3</c:v>
                </c:pt>
                <c:pt idx="521">
                  <c:v>3</c:v>
                </c:pt>
                <c:pt idx="522">
                  <c:v>3</c:v>
                </c:pt>
                <c:pt idx="523">
                  <c:v>3</c:v>
                </c:pt>
                <c:pt idx="524">
                  <c:v>3</c:v>
                </c:pt>
                <c:pt idx="525">
                  <c:v>3</c:v>
                </c:pt>
                <c:pt idx="526">
                  <c:v>3</c:v>
                </c:pt>
                <c:pt idx="527">
                  <c:v>3</c:v>
                </c:pt>
                <c:pt idx="528">
                  <c:v>3</c:v>
                </c:pt>
                <c:pt idx="529">
                  <c:v>3</c:v>
                </c:pt>
                <c:pt idx="530">
                  <c:v>3</c:v>
                </c:pt>
                <c:pt idx="531">
                  <c:v>3</c:v>
                </c:pt>
                <c:pt idx="532">
                  <c:v>3</c:v>
                </c:pt>
                <c:pt idx="533">
                  <c:v>3</c:v>
                </c:pt>
                <c:pt idx="534">
                  <c:v>3</c:v>
                </c:pt>
                <c:pt idx="535">
                  <c:v>3</c:v>
                </c:pt>
                <c:pt idx="536">
                  <c:v>3</c:v>
                </c:pt>
                <c:pt idx="537">
                  <c:v>3</c:v>
                </c:pt>
                <c:pt idx="538">
                  <c:v>3</c:v>
                </c:pt>
                <c:pt idx="539">
                  <c:v>3</c:v>
                </c:pt>
                <c:pt idx="540">
                  <c:v>3</c:v>
                </c:pt>
                <c:pt idx="541">
                  <c:v>3</c:v>
                </c:pt>
                <c:pt idx="542">
                  <c:v>3</c:v>
                </c:pt>
                <c:pt idx="543">
                  <c:v>3</c:v>
                </c:pt>
                <c:pt idx="544">
                  <c:v>3</c:v>
                </c:pt>
                <c:pt idx="545">
                  <c:v>3</c:v>
                </c:pt>
                <c:pt idx="546">
                  <c:v>3</c:v>
                </c:pt>
                <c:pt idx="547">
                  <c:v>3</c:v>
                </c:pt>
                <c:pt idx="548">
                  <c:v>3</c:v>
                </c:pt>
                <c:pt idx="549">
                  <c:v>3</c:v>
                </c:pt>
                <c:pt idx="550">
                  <c:v>2</c:v>
                </c:pt>
                <c:pt idx="551">
                  <c:v>2</c:v>
                </c:pt>
                <c:pt idx="552">
                  <c:v>2</c:v>
                </c:pt>
                <c:pt idx="553">
                  <c:v>2</c:v>
                </c:pt>
                <c:pt idx="554">
                  <c:v>2</c:v>
                </c:pt>
                <c:pt idx="555">
                  <c:v>2</c:v>
                </c:pt>
                <c:pt idx="556">
                  <c:v>2</c:v>
                </c:pt>
                <c:pt idx="557">
                  <c:v>2</c:v>
                </c:pt>
                <c:pt idx="558">
                  <c:v>2</c:v>
                </c:pt>
                <c:pt idx="559">
                  <c:v>2</c:v>
                </c:pt>
                <c:pt idx="560">
                  <c:v>2</c:v>
                </c:pt>
                <c:pt idx="561">
                  <c:v>2</c:v>
                </c:pt>
                <c:pt idx="562">
                  <c:v>2</c:v>
                </c:pt>
                <c:pt idx="563">
                  <c:v>2</c:v>
                </c:pt>
                <c:pt idx="564">
                  <c:v>2</c:v>
                </c:pt>
                <c:pt idx="565">
                  <c:v>2</c:v>
                </c:pt>
                <c:pt idx="566">
                  <c:v>2</c:v>
                </c:pt>
                <c:pt idx="567">
                  <c:v>2</c:v>
                </c:pt>
                <c:pt idx="568">
                  <c:v>2</c:v>
                </c:pt>
                <c:pt idx="569">
                  <c:v>2</c:v>
                </c:pt>
                <c:pt idx="570">
                  <c:v>2</c:v>
                </c:pt>
                <c:pt idx="571">
                  <c:v>2</c:v>
                </c:pt>
                <c:pt idx="572">
                  <c:v>2</c:v>
                </c:pt>
                <c:pt idx="573">
                  <c:v>2</c:v>
                </c:pt>
                <c:pt idx="574">
                  <c:v>2</c:v>
                </c:pt>
                <c:pt idx="575">
                  <c:v>2</c:v>
                </c:pt>
                <c:pt idx="576">
                  <c:v>2</c:v>
                </c:pt>
                <c:pt idx="577">
                  <c:v>2</c:v>
                </c:pt>
                <c:pt idx="578">
                  <c:v>2</c:v>
                </c:pt>
                <c:pt idx="579">
                  <c:v>2</c:v>
                </c:pt>
                <c:pt idx="580">
                  <c:v>2</c:v>
                </c:pt>
                <c:pt idx="581">
                  <c:v>2</c:v>
                </c:pt>
                <c:pt idx="582">
                  <c:v>2</c:v>
                </c:pt>
                <c:pt idx="583">
                  <c:v>2</c:v>
                </c:pt>
                <c:pt idx="584">
                  <c:v>2</c:v>
                </c:pt>
                <c:pt idx="585">
                  <c:v>2</c:v>
                </c:pt>
                <c:pt idx="586">
                  <c:v>2</c:v>
                </c:pt>
                <c:pt idx="587">
                  <c:v>2</c:v>
                </c:pt>
                <c:pt idx="588">
                  <c:v>2</c:v>
                </c:pt>
                <c:pt idx="589">
                  <c:v>2</c:v>
                </c:pt>
                <c:pt idx="590">
                  <c:v>2</c:v>
                </c:pt>
                <c:pt idx="591">
                  <c:v>2</c:v>
                </c:pt>
                <c:pt idx="592">
                  <c:v>2</c:v>
                </c:pt>
                <c:pt idx="593">
                  <c:v>2</c:v>
                </c:pt>
                <c:pt idx="594">
                  <c:v>2</c:v>
                </c:pt>
                <c:pt idx="595">
                  <c:v>2</c:v>
                </c:pt>
                <c:pt idx="596">
                  <c:v>2</c:v>
                </c:pt>
                <c:pt idx="597">
                  <c:v>2</c:v>
                </c:pt>
                <c:pt idx="598">
                  <c:v>2</c:v>
                </c:pt>
                <c:pt idx="599">
                  <c:v>2</c:v>
                </c:pt>
                <c:pt idx="600">
                  <c:v>2</c:v>
                </c:pt>
                <c:pt idx="601">
                  <c:v>2</c:v>
                </c:pt>
                <c:pt idx="602">
                  <c:v>2</c:v>
                </c:pt>
                <c:pt idx="603">
                  <c:v>2</c:v>
                </c:pt>
                <c:pt idx="604">
                  <c:v>2</c:v>
                </c:pt>
                <c:pt idx="605">
                  <c:v>2</c:v>
                </c:pt>
                <c:pt idx="606">
                  <c:v>2</c:v>
                </c:pt>
                <c:pt idx="607">
                  <c:v>2</c:v>
                </c:pt>
                <c:pt idx="608">
                  <c:v>2</c:v>
                </c:pt>
                <c:pt idx="609">
                  <c:v>2</c:v>
                </c:pt>
                <c:pt idx="610">
                  <c:v>2</c:v>
                </c:pt>
                <c:pt idx="611">
                  <c:v>2</c:v>
                </c:pt>
                <c:pt idx="612">
                  <c:v>2</c:v>
                </c:pt>
                <c:pt idx="613">
                  <c:v>2</c:v>
                </c:pt>
                <c:pt idx="614">
                  <c:v>2</c:v>
                </c:pt>
                <c:pt idx="615">
                  <c:v>2</c:v>
                </c:pt>
                <c:pt idx="616">
                  <c:v>2</c:v>
                </c:pt>
                <c:pt idx="617">
                  <c:v>2</c:v>
                </c:pt>
                <c:pt idx="618">
                  <c:v>2</c:v>
                </c:pt>
                <c:pt idx="619">
                  <c:v>2</c:v>
                </c:pt>
                <c:pt idx="620">
                  <c:v>2</c:v>
                </c:pt>
                <c:pt idx="621">
                  <c:v>2</c:v>
                </c:pt>
                <c:pt idx="622">
                  <c:v>2</c:v>
                </c:pt>
                <c:pt idx="623">
                  <c:v>2</c:v>
                </c:pt>
                <c:pt idx="624">
                  <c:v>2</c:v>
                </c:pt>
                <c:pt idx="625">
                  <c:v>2</c:v>
                </c:pt>
                <c:pt idx="626">
                  <c:v>2</c:v>
                </c:pt>
                <c:pt idx="627">
                  <c:v>2</c:v>
                </c:pt>
                <c:pt idx="628">
                  <c:v>2</c:v>
                </c:pt>
                <c:pt idx="629">
                  <c:v>2</c:v>
                </c:pt>
                <c:pt idx="630">
                  <c:v>2</c:v>
                </c:pt>
                <c:pt idx="631">
                  <c:v>2</c:v>
                </c:pt>
                <c:pt idx="632">
                  <c:v>2</c:v>
                </c:pt>
                <c:pt idx="633">
                  <c:v>2</c:v>
                </c:pt>
                <c:pt idx="634">
                  <c:v>2</c:v>
                </c:pt>
                <c:pt idx="635">
                  <c:v>2</c:v>
                </c:pt>
                <c:pt idx="636">
                  <c:v>2</c:v>
                </c:pt>
                <c:pt idx="637">
                  <c:v>2</c:v>
                </c:pt>
                <c:pt idx="638">
                  <c:v>2</c:v>
                </c:pt>
                <c:pt idx="639">
                  <c:v>2</c:v>
                </c:pt>
                <c:pt idx="640">
                  <c:v>2</c:v>
                </c:pt>
                <c:pt idx="641">
                  <c:v>2</c:v>
                </c:pt>
                <c:pt idx="642">
                  <c:v>2</c:v>
                </c:pt>
                <c:pt idx="643">
                  <c:v>2</c:v>
                </c:pt>
                <c:pt idx="644">
                  <c:v>2</c:v>
                </c:pt>
                <c:pt idx="645">
                  <c:v>2</c:v>
                </c:pt>
                <c:pt idx="646">
                  <c:v>2</c:v>
                </c:pt>
                <c:pt idx="647">
                  <c:v>2</c:v>
                </c:pt>
                <c:pt idx="648">
                  <c:v>2</c:v>
                </c:pt>
                <c:pt idx="649">
                  <c:v>2</c:v>
                </c:pt>
                <c:pt idx="650">
                  <c:v>2</c:v>
                </c:pt>
                <c:pt idx="651">
                  <c:v>2</c:v>
                </c:pt>
                <c:pt idx="652">
                  <c:v>2</c:v>
                </c:pt>
                <c:pt idx="653">
                  <c:v>2</c:v>
                </c:pt>
                <c:pt idx="654">
                  <c:v>2</c:v>
                </c:pt>
                <c:pt idx="655">
                  <c:v>2</c:v>
                </c:pt>
                <c:pt idx="656">
                  <c:v>2</c:v>
                </c:pt>
                <c:pt idx="657">
                  <c:v>2</c:v>
                </c:pt>
                <c:pt idx="658">
                  <c:v>2</c:v>
                </c:pt>
                <c:pt idx="659">
                  <c:v>2</c:v>
                </c:pt>
                <c:pt idx="660">
                  <c:v>2</c:v>
                </c:pt>
                <c:pt idx="661">
                  <c:v>2</c:v>
                </c:pt>
                <c:pt idx="662">
                  <c:v>2</c:v>
                </c:pt>
                <c:pt idx="663">
                  <c:v>2</c:v>
                </c:pt>
                <c:pt idx="664">
                  <c:v>2</c:v>
                </c:pt>
                <c:pt idx="665">
                  <c:v>2</c:v>
                </c:pt>
                <c:pt idx="666">
                  <c:v>2</c:v>
                </c:pt>
                <c:pt idx="667">
                  <c:v>2</c:v>
                </c:pt>
                <c:pt idx="668">
                  <c:v>2</c:v>
                </c:pt>
                <c:pt idx="669">
                  <c:v>2</c:v>
                </c:pt>
                <c:pt idx="670">
                  <c:v>2</c:v>
                </c:pt>
                <c:pt idx="671">
                  <c:v>2</c:v>
                </c:pt>
                <c:pt idx="672">
                  <c:v>2</c:v>
                </c:pt>
                <c:pt idx="673">
                  <c:v>2</c:v>
                </c:pt>
                <c:pt idx="674">
                  <c:v>2</c:v>
                </c:pt>
                <c:pt idx="675">
                  <c:v>2</c:v>
                </c:pt>
                <c:pt idx="676">
                  <c:v>2</c:v>
                </c:pt>
                <c:pt idx="677">
                  <c:v>2</c:v>
                </c:pt>
                <c:pt idx="678">
                  <c:v>2</c:v>
                </c:pt>
                <c:pt idx="679">
                  <c:v>2</c:v>
                </c:pt>
                <c:pt idx="680">
                  <c:v>2</c:v>
                </c:pt>
                <c:pt idx="681">
                  <c:v>2</c:v>
                </c:pt>
                <c:pt idx="682">
                  <c:v>2</c:v>
                </c:pt>
                <c:pt idx="683">
                  <c:v>2</c:v>
                </c:pt>
                <c:pt idx="684">
                  <c:v>2</c:v>
                </c:pt>
                <c:pt idx="685">
                  <c:v>2</c:v>
                </c:pt>
                <c:pt idx="686">
                  <c:v>2</c:v>
                </c:pt>
                <c:pt idx="687">
                  <c:v>2</c:v>
                </c:pt>
                <c:pt idx="688">
                  <c:v>2</c:v>
                </c:pt>
                <c:pt idx="689">
                  <c:v>2</c:v>
                </c:pt>
                <c:pt idx="690">
                  <c:v>2</c:v>
                </c:pt>
                <c:pt idx="691">
                  <c:v>2</c:v>
                </c:pt>
                <c:pt idx="692">
                  <c:v>2</c:v>
                </c:pt>
                <c:pt idx="693">
                  <c:v>2</c:v>
                </c:pt>
                <c:pt idx="694">
                  <c:v>2</c:v>
                </c:pt>
                <c:pt idx="695">
                  <c:v>2</c:v>
                </c:pt>
                <c:pt idx="696">
                  <c:v>2</c:v>
                </c:pt>
                <c:pt idx="697">
                  <c:v>2</c:v>
                </c:pt>
                <c:pt idx="698">
                  <c:v>2</c:v>
                </c:pt>
                <c:pt idx="699">
                  <c:v>2</c:v>
                </c:pt>
                <c:pt idx="700">
                  <c:v>2</c:v>
                </c:pt>
                <c:pt idx="701">
                  <c:v>2</c:v>
                </c:pt>
                <c:pt idx="702">
                  <c:v>2</c:v>
                </c:pt>
                <c:pt idx="703">
                  <c:v>2</c:v>
                </c:pt>
                <c:pt idx="704">
                  <c:v>2</c:v>
                </c:pt>
                <c:pt idx="705">
                  <c:v>2</c:v>
                </c:pt>
                <c:pt idx="706">
                  <c:v>2</c:v>
                </c:pt>
                <c:pt idx="707">
                  <c:v>2</c:v>
                </c:pt>
                <c:pt idx="708">
                  <c:v>2</c:v>
                </c:pt>
                <c:pt idx="709">
                  <c:v>2</c:v>
                </c:pt>
                <c:pt idx="710">
                  <c:v>2</c:v>
                </c:pt>
                <c:pt idx="711">
                  <c:v>2</c:v>
                </c:pt>
                <c:pt idx="712">
                  <c:v>2</c:v>
                </c:pt>
                <c:pt idx="713">
                  <c:v>2</c:v>
                </c:pt>
                <c:pt idx="714">
                  <c:v>2</c:v>
                </c:pt>
                <c:pt idx="715">
                  <c:v>2</c:v>
                </c:pt>
                <c:pt idx="716">
                  <c:v>2</c:v>
                </c:pt>
                <c:pt idx="717">
                  <c:v>2</c:v>
                </c:pt>
                <c:pt idx="718">
                  <c:v>2</c:v>
                </c:pt>
                <c:pt idx="719">
                  <c:v>2</c:v>
                </c:pt>
                <c:pt idx="720">
                  <c:v>2</c:v>
                </c:pt>
                <c:pt idx="721">
                  <c:v>2</c:v>
                </c:pt>
                <c:pt idx="722">
                  <c:v>2</c:v>
                </c:pt>
                <c:pt idx="723">
                  <c:v>2</c:v>
                </c:pt>
                <c:pt idx="724">
                  <c:v>2</c:v>
                </c:pt>
                <c:pt idx="725">
                  <c:v>2</c:v>
                </c:pt>
                <c:pt idx="726">
                  <c:v>2</c:v>
                </c:pt>
                <c:pt idx="727">
                  <c:v>2</c:v>
                </c:pt>
                <c:pt idx="728">
                  <c:v>2</c:v>
                </c:pt>
                <c:pt idx="729">
                  <c:v>2</c:v>
                </c:pt>
                <c:pt idx="730">
                  <c:v>2</c:v>
                </c:pt>
                <c:pt idx="731">
                  <c:v>2</c:v>
                </c:pt>
                <c:pt idx="732">
                  <c:v>2</c:v>
                </c:pt>
                <c:pt idx="733">
                  <c:v>2</c:v>
                </c:pt>
                <c:pt idx="734">
                  <c:v>2</c:v>
                </c:pt>
                <c:pt idx="735">
                  <c:v>2</c:v>
                </c:pt>
                <c:pt idx="736">
                  <c:v>2</c:v>
                </c:pt>
                <c:pt idx="737">
                  <c:v>2</c:v>
                </c:pt>
                <c:pt idx="738">
                  <c:v>2</c:v>
                </c:pt>
                <c:pt idx="739">
                  <c:v>2</c:v>
                </c:pt>
                <c:pt idx="740">
                  <c:v>2</c:v>
                </c:pt>
                <c:pt idx="741">
                  <c:v>2</c:v>
                </c:pt>
                <c:pt idx="742">
                  <c:v>1</c:v>
                </c:pt>
                <c:pt idx="743">
                  <c:v>1</c:v>
                </c:pt>
                <c:pt idx="744">
                  <c:v>1</c:v>
                </c:pt>
                <c:pt idx="745">
                  <c:v>1</c:v>
                </c:pt>
                <c:pt idx="746">
                  <c:v>1</c:v>
                </c:pt>
                <c:pt idx="747">
                  <c:v>1</c:v>
                </c:pt>
                <c:pt idx="748">
                  <c:v>1</c:v>
                </c:pt>
                <c:pt idx="749">
                  <c:v>1</c:v>
                </c:pt>
                <c:pt idx="750">
                  <c:v>1</c:v>
                </c:pt>
                <c:pt idx="751">
                  <c:v>1</c:v>
                </c:pt>
                <c:pt idx="752">
                  <c:v>1</c:v>
                </c:pt>
                <c:pt idx="753">
                  <c:v>1</c:v>
                </c:pt>
                <c:pt idx="754">
                  <c:v>1</c:v>
                </c:pt>
                <c:pt idx="755">
                  <c:v>1</c:v>
                </c:pt>
                <c:pt idx="756">
                  <c:v>1</c:v>
                </c:pt>
                <c:pt idx="757">
                  <c:v>1</c:v>
                </c:pt>
                <c:pt idx="758">
                  <c:v>1</c:v>
                </c:pt>
                <c:pt idx="759">
                  <c:v>1</c:v>
                </c:pt>
                <c:pt idx="760">
                  <c:v>1</c:v>
                </c:pt>
                <c:pt idx="761">
                  <c:v>1</c:v>
                </c:pt>
                <c:pt idx="762">
                  <c:v>1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1</c:v>
                </c:pt>
                <c:pt idx="769">
                  <c:v>1</c:v>
                </c:pt>
                <c:pt idx="770">
                  <c:v>1</c:v>
                </c:pt>
                <c:pt idx="771">
                  <c:v>1</c:v>
                </c:pt>
                <c:pt idx="772">
                  <c:v>1</c:v>
                </c:pt>
                <c:pt idx="773">
                  <c:v>1</c:v>
                </c:pt>
                <c:pt idx="774">
                  <c:v>1</c:v>
                </c:pt>
                <c:pt idx="775">
                  <c:v>1</c:v>
                </c:pt>
                <c:pt idx="776">
                  <c:v>1</c:v>
                </c:pt>
                <c:pt idx="777">
                  <c:v>1</c:v>
                </c:pt>
                <c:pt idx="778">
                  <c:v>1</c:v>
                </c:pt>
                <c:pt idx="779">
                  <c:v>1</c:v>
                </c:pt>
                <c:pt idx="780">
                  <c:v>1</c:v>
                </c:pt>
                <c:pt idx="781">
                  <c:v>1</c:v>
                </c:pt>
                <c:pt idx="782">
                  <c:v>1</c:v>
                </c:pt>
                <c:pt idx="783">
                  <c:v>1</c:v>
                </c:pt>
                <c:pt idx="784">
                  <c:v>1</c:v>
                </c:pt>
                <c:pt idx="785">
                  <c:v>1</c:v>
                </c:pt>
                <c:pt idx="786">
                  <c:v>1</c:v>
                </c:pt>
                <c:pt idx="787">
                  <c:v>1</c:v>
                </c:pt>
                <c:pt idx="788">
                  <c:v>1</c:v>
                </c:pt>
                <c:pt idx="789">
                  <c:v>1</c:v>
                </c:pt>
                <c:pt idx="790">
                  <c:v>1</c:v>
                </c:pt>
                <c:pt idx="791">
                  <c:v>1</c:v>
                </c:pt>
                <c:pt idx="792">
                  <c:v>1</c:v>
                </c:pt>
                <c:pt idx="793">
                  <c:v>1</c:v>
                </c:pt>
                <c:pt idx="794">
                  <c:v>1</c:v>
                </c:pt>
                <c:pt idx="795">
                  <c:v>1</c:v>
                </c:pt>
                <c:pt idx="796">
                  <c:v>1</c:v>
                </c:pt>
                <c:pt idx="797">
                  <c:v>1</c:v>
                </c:pt>
                <c:pt idx="798">
                  <c:v>1</c:v>
                </c:pt>
                <c:pt idx="799">
                  <c:v>1</c:v>
                </c:pt>
                <c:pt idx="800">
                  <c:v>1</c:v>
                </c:pt>
                <c:pt idx="801">
                  <c:v>1</c:v>
                </c:pt>
                <c:pt idx="802">
                  <c:v>1</c:v>
                </c:pt>
                <c:pt idx="803">
                  <c:v>1</c:v>
                </c:pt>
                <c:pt idx="804">
                  <c:v>1</c:v>
                </c:pt>
                <c:pt idx="805">
                  <c:v>1</c:v>
                </c:pt>
                <c:pt idx="806">
                  <c:v>1</c:v>
                </c:pt>
                <c:pt idx="807">
                  <c:v>1</c:v>
                </c:pt>
                <c:pt idx="808">
                  <c:v>1</c:v>
                </c:pt>
                <c:pt idx="809">
                  <c:v>1</c:v>
                </c:pt>
                <c:pt idx="810">
                  <c:v>1</c:v>
                </c:pt>
                <c:pt idx="811">
                  <c:v>1</c:v>
                </c:pt>
                <c:pt idx="812">
                  <c:v>1</c:v>
                </c:pt>
                <c:pt idx="813">
                  <c:v>1</c:v>
                </c:pt>
                <c:pt idx="814">
                  <c:v>1</c:v>
                </c:pt>
                <c:pt idx="815">
                  <c:v>1</c:v>
                </c:pt>
                <c:pt idx="816">
                  <c:v>1</c:v>
                </c:pt>
                <c:pt idx="817">
                  <c:v>1</c:v>
                </c:pt>
                <c:pt idx="818">
                  <c:v>1</c:v>
                </c:pt>
                <c:pt idx="819">
                  <c:v>1</c:v>
                </c:pt>
                <c:pt idx="820">
                  <c:v>1</c:v>
                </c:pt>
                <c:pt idx="821">
                  <c:v>1</c:v>
                </c:pt>
                <c:pt idx="822">
                  <c:v>1</c:v>
                </c:pt>
                <c:pt idx="823">
                  <c:v>1</c:v>
                </c:pt>
                <c:pt idx="824">
                  <c:v>1</c:v>
                </c:pt>
                <c:pt idx="825">
                  <c:v>1</c:v>
                </c:pt>
                <c:pt idx="826">
                  <c:v>1</c:v>
                </c:pt>
                <c:pt idx="827">
                  <c:v>1</c:v>
                </c:pt>
                <c:pt idx="828">
                  <c:v>1</c:v>
                </c:pt>
                <c:pt idx="829">
                  <c:v>1</c:v>
                </c:pt>
                <c:pt idx="830">
                  <c:v>1</c:v>
                </c:pt>
                <c:pt idx="831">
                  <c:v>1</c:v>
                </c:pt>
                <c:pt idx="832">
                  <c:v>1</c:v>
                </c:pt>
                <c:pt idx="833">
                  <c:v>1</c:v>
                </c:pt>
                <c:pt idx="834">
                  <c:v>1</c:v>
                </c:pt>
                <c:pt idx="835">
                  <c:v>1</c:v>
                </c:pt>
                <c:pt idx="836">
                  <c:v>1</c:v>
                </c:pt>
                <c:pt idx="837">
                  <c:v>1</c:v>
                </c:pt>
                <c:pt idx="838">
                  <c:v>1</c:v>
                </c:pt>
                <c:pt idx="839">
                  <c:v>1</c:v>
                </c:pt>
                <c:pt idx="840">
                  <c:v>1</c:v>
                </c:pt>
                <c:pt idx="841">
                  <c:v>1</c:v>
                </c:pt>
                <c:pt idx="842">
                  <c:v>1</c:v>
                </c:pt>
                <c:pt idx="843">
                  <c:v>1</c:v>
                </c:pt>
                <c:pt idx="844">
                  <c:v>1</c:v>
                </c:pt>
                <c:pt idx="845">
                  <c:v>1</c:v>
                </c:pt>
                <c:pt idx="846">
                  <c:v>1</c:v>
                </c:pt>
                <c:pt idx="847">
                  <c:v>1</c:v>
                </c:pt>
                <c:pt idx="848">
                  <c:v>1</c:v>
                </c:pt>
                <c:pt idx="849">
                  <c:v>1</c:v>
                </c:pt>
                <c:pt idx="850">
                  <c:v>1</c:v>
                </c:pt>
                <c:pt idx="851">
                  <c:v>1</c:v>
                </c:pt>
                <c:pt idx="852">
                  <c:v>1</c:v>
                </c:pt>
                <c:pt idx="853">
                  <c:v>1</c:v>
                </c:pt>
                <c:pt idx="854">
                  <c:v>1</c:v>
                </c:pt>
                <c:pt idx="855">
                  <c:v>1</c:v>
                </c:pt>
                <c:pt idx="856">
                  <c:v>1</c:v>
                </c:pt>
                <c:pt idx="857">
                  <c:v>1</c:v>
                </c:pt>
                <c:pt idx="858">
                  <c:v>1</c:v>
                </c:pt>
                <c:pt idx="859">
                  <c:v>1</c:v>
                </c:pt>
                <c:pt idx="860">
                  <c:v>1</c:v>
                </c:pt>
                <c:pt idx="861">
                  <c:v>1</c:v>
                </c:pt>
                <c:pt idx="862">
                  <c:v>1</c:v>
                </c:pt>
                <c:pt idx="863">
                  <c:v>1</c:v>
                </c:pt>
                <c:pt idx="864">
                  <c:v>1</c:v>
                </c:pt>
                <c:pt idx="865">
                  <c:v>1</c:v>
                </c:pt>
                <c:pt idx="866">
                  <c:v>1</c:v>
                </c:pt>
                <c:pt idx="867">
                  <c:v>1</c:v>
                </c:pt>
                <c:pt idx="868">
                  <c:v>1</c:v>
                </c:pt>
                <c:pt idx="869">
                  <c:v>1</c:v>
                </c:pt>
                <c:pt idx="870">
                  <c:v>1</c:v>
                </c:pt>
                <c:pt idx="871">
                  <c:v>1</c:v>
                </c:pt>
                <c:pt idx="872">
                  <c:v>1</c:v>
                </c:pt>
                <c:pt idx="873">
                  <c:v>1</c:v>
                </c:pt>
                <c:pt idx="874">
                  <c:v>1</c:v>
                </c:pt>
                <c:pt idx="875">
                  <c:v>1</c:v>
                </c:pt>
                <c:pt idx="876">
                  <c:v>1</c:v>
                </c:pt>
                <c:pt idx="877">
                  <c:v>1</c:v>
                </c:pt>
                <c:pt idx="878">
                  <c:v>1</c:v>
                </c:pt>
                <c:pt idx="879">
                  <c:v>1</c:v>
                </c:pt>
                <c:pt idx="880">
                  <c:v>1</c:v>
                </c:pt>
                <c:pt idx="881">
                  <c:v>1</c:v>
                </c:pt>
                <c:pt idx="882">
                  <c:v>1</c:v>
                </c:pt>
                <c:pt idx="883">
                  <c:v>1</c:v>
                </c:pt>
                <c:pt idx="884">
                  <c:v>1</c:v>
                </c:pt>
                <c:pt idx="885">
                  <c:v>1</c:v>
                </c:pt>
                <c:pt idx="886">
                  <c:v>1</c:v>
                </c:pt>
                <c:pt idx="887">
                  <c:v>1</c:v>
                </c:pt>
                <c:pt idx="888">
                  <c:v>1</c:v>
                </c:pt>
                <c:pt idx="889">
                  <c:v>1</c:v>
                </c:pt>
                <c:pt idx="890">
                  <c:v>1</c:v>
                </c:pt>
                <c:pt idx="891">
                  <c:v>1</c:v>
                </c:pt>
                <c:pt idx="892">
                  <c:v>1</c:v>
                </c:pt>
                <c:pt idx="893">
                  <c:v>1</c:v>
                </c:pt>
                <c:pt idx="894">
                  <c:v>1</c:v>
                </c:pt>
                <c:pt idx="895">
                  <c:v>1</c:v>
                </c:pt>
                <c:pt idx="896">
                  <c:v>1</c:v>
                </c:pt>
                <c:pt idx="897">
                  <c:v>1</c:v>
                </c:pt>
                <c:pt idx="898">
                  <c:v>1</c:v>
                </c:pt>
                <c:pt idx="899">
                  <c:v>1</c:v>
                </c:pt>
                <c:pt idx="900">
                  <c:v>1</c:v>
                </c:pt>
                <c:pt idx="901">
                  <c:v>1</c:v>
                </c:pt>
                <c:pt idx="902">
                  <c:v>1</c:v>
                </c:pt>
                <c:pt idx="903">
                  <c:v>1</c:v>
                </c:pt>
                <c:pt idx="904">
                  <c:v>1</c:v>
                </c:pt>
                <c:pt idx="905">
                  <c:v>1</c:v>
                </c:pt>
                <c:pt idx="906">
                  <c:v>1</c:v>
                </c:pt>
                <c:pt idx="907">
                  <c:v>1</c:v>
                </c:pt>
                <c:pt idx="908">
                  <c:v>1</c:v>
                </c:pt>
                <c:pt idx="909">
                  <c:v>1</c:v>
                </c:pt>
                <c:pt idx="910">
                  <c:v>1</c:v>
                </c:pt>
                <c:pt idx="911">
                  <c:v>1</c:v>
                </c:pt>
                <c:pt idx="912">
                  <c:v>1</c:v>
                </c:pt>
                <c:pt idx="913">
                  <c:v>1</c:v>
                </c:pt>
                <c:pt idx="914">
                  <c:v>1</c:v>
                </c:pt>
                <c:pt idx="915">
                  <c:v>1</c:v>
                </c:pt>
                <c:pt idx="916">
                  <c:v>1</c:v>
                </c:pt>
                <c:pt idx="917">
                  <c:v>1</c:v>
                </c:pt>
                <c:pt idx="918">
                  <c:v>1</c:v>
                </c:pt>
                <c:pt idx="919">
                  <c:v>1</c:v>
                </c:pt>
                <c:pt idx="920">
                  <c:v>1</c:v>
                </c:pt>
                <c:pt idx="921">
                  <c:v>1</c:v>
                </c:pt>
                <c:pt idx="922">
                  <c:v>1</c:v>
                </c:pt>
                <c:pt idx="923">
                  <c:v>1</c:v>
                </c:pt>
                <c:pt idx="924">
                  <c:v>1</c:v>
                </c:pt>
                <c:pt idx="925">
                  <c:v>1</c:v>
                </c:pt>
                <c:pt idx="926">
                  <c:v>1</c:v>
                </c:pt>
                <c:pt idx="927">
                  <c:v>1</c:v>
                </c:pt>
                <c:pt idx="928">
                  <c:v>1</c:v>
                </c:pt>
                <c:pt idx="929">
                  <c:v>1</c:v>
                </c:pt>
                <c:pt idx="930">
                  <c:v>1</c:v>
                </c:pt>
                <c:pt idx="931">
                  <c:v>1</c:v>
                </c:pt>
                <c:pt idx="932">
                  <c:v>1</c:v>
                </c:pt>
                <c:pt idx="933">
                  <c:v>1</c:v>
                </c:pt>
                <c:pt idx="934">
                  <c:v>1</c:v>
                </c:pt>
                <c:pt idx="935">
                  <c:v>1</c:v>
                </c:pt>
                <c:pt idx="936">
                  <c:v>1</c:v>
                </c:pt>
                <c:pt idx="937">
                  <c:v>1</c:v>
                </c:pt>
                <c:pt idx="938">
                  <c:v>1</c:v>
                </c:pt>
                <c:pt idx="939">
                  <c:v>1</c:v>
                </c:pt>
                <c:pt idx="940">
                  <c:v>1</c:v>
                </c:pt>
                <c:pt idx="941">
                  <c:v>1</c:v>
                </c:pt>
                <c:pt idx="942">
                  <c:v>1</c:v>
                </c:pt>
                <c:pt idx="943">
                  <c:v>1</c:v>
                </c:pt>
                <c:pt idx="944">
                  <c:v>1</c:v>
                </c:pt>
                <c:pt idx="945">
                  <c:v>1</c:v>
                </c:pt>
                <c:pt idx="946">
                  <c:v>1</c:v>
                </c:pt>
                <c:pt idx="947">
                  <c:v>1</c:v>
                </c:pt>
                <c:pt idx="948">
                  <c:v>1</c:v>
                </c:pt>
                <c:pt idx="949">
                  <c:v>1</c:v>
                </c:pt>
                <c:pt idx="950">
                  <c:v>1</c:v>
                </c:pt>
                <c:pt idx="951">
                  <c:v>1</c:v>
                </c:pt>
                <c:pt idx="952">
                  <c:v>1</c:v>
                </c:pt>
                <c:pt idx="953">
                  <c:v>1</c:v>
                </c:pt>
                <c:pt idx="954">
                  <c:v>1</c:v>
                </c:pt>
                <c:pt idx="955">
                  <c:v>1</c:v>
                </c:pt>
                <c:pt idx="956">
                  <c:v>1</c:v>
                </c:pt>
                <c:pt idx="957">
                  <c:v>1</c:v>
                </c:pt>
                <c:pt idx="958">
                  <c:v>1</c:v>
                </c:pt>
                <c:pt idx="959">
                  <c:v>1</c:v>
                </c:pt>
                <c:pt idx="960">
                  <c:v>1</c:v>
                </c:pt>
                <c:pt idx="961">
                  <c:v>1</c:v>
                </c:pt>
                <c:pt idx="962">
                  <c:v>1</c:v>
                </c:pt>
                <c:pt idx="963">
                  <c:v>1</c:v>
                </c:pt>
                <c:pt idx="964">
                  <c:v>1</c:v>
                </c:pt>
                <c:pt idx="965">
                  <c:v>1</c:v>
                </c:pt>
                <c:pt idx="966">
                  <c:v>1</c:v>
                </c:pt>
                <c:pt idx="967">
                  <c:v>1</c:v>
                </c:pt>
                <c:pt idx="968">
                  <c:v>1</c:v>
                </c:pt>
                <c:pt idx="969">
                  <c:v>1</c:v>
                </c:pt>
                <c:pt idx="970">
                  <c:v>1</c:v>
                </c:pt>
                <c:pt idx="971">
                  <c:v>1</c:v>
                </c:pt>
                <c:pt idx="972">
                  <c:v>1</c:v>
                </c:pt>
                <c:pt idx="973">
                  <c:v>1</c:v>
                </c:pt>
                <c:pt idx="974">
                  <c:v>1</c:v>
                </c:pt>
                <c:pt idx="975">
                  <c:v>1</c:v>
                </c:pt>
                <c:pt idx="976">
                  <c:v>1</c:v>
                </c:pt>
                <c:pt idx="977">
                  <c:v>1</c:v>
                </c:pt>
                <c:pt idx="978">
                  <c:v>1</c:v>
                </c:pt>
                <c:pt idx="979">
                  <c:v>1</c:v>
                </c:pt>
                <c:pt idx="980">
                  <c:v>1</c:v>
                </c:pt>
                <c:pt idx="981">
                  <c:v>1</c:v>
                </c:pt>
                <c:pt idx="982">
                  <c:v>1</c:v>
                </c:pt>
                <c:pt idx="983">
                  <c:v>1</c:v>
                </c:pt>
                <c:pt idx="984">
                  <c:v>1</c:v>
                </c:pt>
                <c:pt idx="985">
                  <c:v>1</c:v>
                </c:pt>
                <c:pt idx="986">
                  <c:v>1</c:v>
                </c:pt>
                <c:pt idx="987">
                  <c:v>1</c:v>
                </c:pt>
                <c:pt idx="988">
                  <c:v>1</c:v>
                </c:pt>
                <c:pt idx="989">
                  <c:v>1</c:v>
                </c:pt>
                <c:pt idx="990">
                  <c:v>1</c:v>
                </c:pt>
                <c:pt idx="991">
                  <c:v>1</c:v>
                </c:pt>
                <c:pt idx="992">
                  <c:v>1</c:v>
                </c:pt>
                <c:pt idx="993">
                  <c:v>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1</c:v>
                </c:pt>
                <c:pt idx="1001">
                  <c:v>1</c:v>
                </c:pt>
                <c:pt idx="1002">
                  <c:v>1</c:v>
                </c:pt>
                <c:pt idx="1003">
                  <c:v>1</c:v>
                </c:pt>
                <c:pt idx="1004">
                  <c:v>1</c:v>
                </c:pt>
                <c:pt idx="1005">
                  <c:v>1</c:v>
                </c:pt>
                <c:pt idx="1006">
                  <c:v>1</c:v>
                </c:pt>
                <c:pt idx="1007">
                  <c:v>1</c:v>
                </c:pt>
                <c:pt idx="1008">
                  <c:v>1</c:v>
                </c:pt>
                <c:pt idx="1009">
                  <c:v>1</c:v>
                </c:pt>
                <c:pt idx="1010">
                  <c:v>1</c:v>
                </c:pt>
                <c:pt idx="1011">
                  <c:v>1</c:v>
                </c:pt>
                <c:pt idx="1012">
                  <c:v>1</c:v>
                </c:pt>
                <c:pt idx="1013">
                  <c:v>1</c:v>
                </c:pt>
                <c:pt idx="1014">
                  <c:v>1</c:v>
                </c:pt>
                <c:pt idx="1015">
                  <c:v>1</c:v>
                </c:pt>
                <c:pt idx="1016">
                  <c:v>1</c:v>
                </c:pt>
                <c:pt idx="1017">
                  <c:v>1</c:v>
                </c:pt>
                <c:pt idx="1018">
                  <c:v>1</c:v>
                </c:pt>
                <c:pt idx="1019">
                  <c:v>1</c:v>
                </c:pt>
                <c:pt idx="1020">
                  <c:v>1</c:v>
                </c:pt>
                <c:pt idx="1021">
                  <c:v>1</c:v>
                </c:pt>
                <c:pt idx="1022">
                  <c:v>1</c:v>
                </c:pt>
                <c:pt idx="1023">
                  <c:v>1</c:v>
                </c:pt>
                <c:pt idx="1024">
                  <c:v>1</c:v>
                </c:pt>
                <c:pt idx="1025">
                  <c:v>1</c:v>
                </c:pt>
                <c:pt idx="1026">
                  <c:v>1</c:v>
                </c:pt>
                <c:pt idx="1027">
                  <c:v>1</c:v>
                </c:pt>
                <c:pt idx="1028">
                  <c:v>1</c:v>
                </c:pt>
                <c:pt idx="1029">
                  <c:v>1</c:v>
                </c:pt>
                <c:pt idx="1030">
                  <c:v>1</c:v>
                </c:pt>
                <c:pt idx="1031">
                  <c:v>1</c:v>
                </c:pt>
                <c:pt idx="1032">
                  <c:v>1</c:v>
                </c:pt>
                <c:pt idx="1033">
                  <c:v>1</c:v>
                </c:pt>
                <c:pt idx="1034">
                  <c:v>1</c:v>
                </c:pt>
                <c:pt idx="1035">
                  <c:v>1</c:v>
                </c:pt>
                <c:pt idx="1036">
                  <c:v>1</c:v>
                </c:pt>
                <c:pt idx="1037">
                  <c:v>1</c:v>
                </c:pt>
                <c:pt idx="1038">
                  <c:v>1</c:v>
                </c:pt>
                <c:pt idx="1039">
                  <c:v>1</c:v>
                </c:pt>
                <c:pt idx="1040">
                  <c:v>1</c:v>
                </c:pt>
                <c:pt idx="1041">
                  <c:v>1</c:v>
                </c:pt>
                <c:pt idx="1042">
                  <c:v>1</c:v>
                </c:pt>
                <c:pt idx="1043">
                  <c:v>1</c:v>
                </c:pt>
                <c:pt idx="1044">
                  <c:v>1</c:v>
                </c:pt>
                <c:pt idx="1045">
                  <c:v>1</c:v>
                </c:pt>
                <c:pt idx="1046">
                  <c:v>1</c:v>
                </c:pt>
                <c:pt idx="1047">
                  <c:v>1</c:v>
                </c:pt>
                <c:pt idx="1048">
                  <c:v>1</c:v>
                </c:pt>
                <c:pt idx="1049">
                  <c:v>1</c:v>
                </c:pt>
                <c:pt idx="1050">
                  <c:v>1</c:v>
                </c:pt>
                <c:pt idx="1051">
                  <c:v>1</c:v>
                </c:pt>
                <c:pt idx="1052">
                  <c:v>1</c:v>
                </c:pt>
                <c:pt idx="1053">
                  <c:v>1</c:v>
                </c:pt>
                <c:pt idx="1054">
                  <c:v>1</c:v>
                </c:pt>
                <c:pt idx="1055">
                  <c:v>1</c:v>
                </c:pt>
                <c:pt idx="1056">
                  <c:v>1</c:v>
                </c:pt>
                <c:pt idx="1057">
                  <c:v>1</c:v>
                </c:pt>
                <c:pt idx="1058">
                  <c:v>1</c:v>
                </c:pt>
                <c:pt idx="1059">
                  <c:v>1</c:v>
                </c:pt>
                <c:pt idx="1060">
                  <c:v>1</c:v>
                </c:pt>
                <c:pt idx="1061">
                  <c:v>1</c:v>
                </c:pt>
                <c:pt idx="1062">
                  <c:v>1</c:v>
                </c:pt>
                <c:pt idx="1063">
                  <c:v>1</c:v>
                </c:pt>
                <c:pt idx="1064">
                  <c:v>1</c:v>
                </c:pt>
                <c:pt idx="1065">
                  <c:v>1</c:v>
                </c:pt>
                <c:pt idx="1066">
                  <c:v>1</c:v>
                </c:pt>
                <c:pt idx="1067">
                  <c:v>1</c:v>
                </c:pt>
                <c:pt idx="1068">
                  <c:v>1</c:v>
                </c:pt>
                <c:pt idx="1069">
                  <c:v>1</c:v>
                </c:pt>
                <c:pt idx="1070">
                  <c:v>1</c:v>
                </c:pt>
                <c:pt idx="1071">
                  <c:v>1</c:v>
                </c:pt>
                <c:pt idx="1072">
                  <c:v>1</c:v>
                </c:pt>
                <c:pt idx="1073">
                  <c:v>1</c:v>
                </c:pt>
                <c:pt idx="1074">
                  <c:v>1</c:v>
                </c:pt>
                <c:pt idx="1075">
                  <c:v>1</c:v>
                </c:pt>
                <c:pt idx="1076">
                  <c:v>1</c:v>
                </c:pt>
                <c:pt idx="1077">
                  <c:v>1</c:v>
                </c:pt>
                <c:pt idx="1078">
                  <c:v>1</c:v>
                </c:pt>
                <c:pt idx="1079">
                  <c:v>1</c:v>
                </c:pt>
                <c:pt idx="1080">
                  <c:v>1</c:v>
                </c:pt>
                <c:pt idx="1081">
                  <c:v>1</c:v>
                </c:pt>
                <c:pt idx="1082">
                  <c:v>1</c:v>
                </c:pt>
                <c:pt idx="1083">
                  <c:v>1</c:v>
                </c:pt>
                <c:pt idx="1084">
                  <c:v>1</c:v>
                </c:pt>
                <c:pt idx="1085">
                  <c:v>1</c:v>
                </c:pt>
                <c:pt idx="1086">
                  <c:v>1</c:v>
                </c:pt>
                <c:pt idx="1087">
                  <c:v>1</c:v>
                </c:pt>
                <c:pt idx="1088">
                  <c:v>1</c:v>
                </c:pt>
                <c:pt idx="1089">
                  <c:v>1</c:v>
                </c:pt>
                <c:pt idx="1090">
                  <c:v>1</c:v>
                </c:pt>
                <c:pt idx="1091">
                  <c:v>1</c:v>
                </c:pt>
                <c:pt idx="1092">
                  <c:v>1</c:v>
                </c:pt>
                <c:pt idx="1093">
                  <c:v>1</c:v>
                </c:pt>
                <c:pt idx="1094">
                  <c:v>1</c:v>
                </c:pt>
                <c:pt idx="1095">
                  <c:v>1</c:v>
                </c:pt>
                <c:pt idx="1096">
                  <c:v>1</c:v>
                </c:pt>
                <c:pt idx="1097">
                  <c:v>1</c:v>
                </c:pt>
                <c:pt idx="1098">
                  <c:v>1</c:v>
                </c:pt>
                <c:pt idx="1099">
                  <c:v>1</c:v>
                </c:pt>
                <c:pt idx="1100">
                  <c:v>1</c:v>
                </c:pt>
                <c:pt idx="1101">
                  <c:v>1</c:v>
                </c:pt>
                <c:pt idx="1102">
                  <c:v>1</c:v>
                </c:pt>
                <c:pt idx="1103">
                  <c:v>1</c:v>
                </c:pt>
                <c:pt idx="1104">
                  <c:v>1</c:v>
                </c:pt>
                <c:pt idx="1105">
                  <c:v>1</c:v>
                </c:pt>
                <c:pt idx="1106">
                  <c:v>1</c:v>
                </c:pt>
                <c:pt idx="1107">
                  <c:v>1</c:v>
                </c:pt>
                <c:pt idx="1108">
                  <c:v>1</c:v>
                </c:pt>
                <c:pt idx="1109">
                  <c:v>1</c:v>
                </c:pt>
                <c:pt idx="1110">
                  <c:v>1</c:v>
                </c:pt>
                <c:pt idx="1111">
                  <c:v>1</c:v>
                </c:pt>
                <c:pt idx="1112">
                  <c:v>1</c:v>
                </c:pt>
                <c:pt idx="1113">
                  <c:v>1</c:v>
                </c:pt>
                <c:pt idx="1114">
                  <c:v>1</c:v>
                </c:pt>
                <c:pt idx="1115">
                  <c:v>1</c:v>
                </c:pt>
                <c:pt idx="1116">
                  <c:v>1</c:v>
                </c:pt>
                <c:pt idx="1117">
                  <c:v>1</c:v>
                </c:pt>
                <c:pt idx="1118">
                  <c:v>1</c:v>
                </c:pt>
                <c:pt idx="1119">
                  <c:v>1</c:v>
                </c:pt>
                <c:pt idx="1120">
                  <c:v>1</c:v>
                </c:pt>
                <c:pt idx="1121">
                  <c:v>1</c:v>
                </c:pt>
                <c:pt idx="1122">
                  <c:v>1</c:v>
                </c:pt>
                <c:pt idx="1123">
                  <c:v>1</c:v>
                </c:pt>
                <c:pt idx="1124">
                  <c:v>1</c:v>
                </c:pt>
                <c:pt idx="1125">
                  <c:v>1</c:v>
                </c:pt>
                <c:pt idx="1126">
                  <c:v>1</c:v>
                </c:pt>
                <c:pt idx="1127">
                  <c:v>1</c:v>
                </c:pt>
                <c:pt idx="1128">
                  <c:v>1</c:v>
                </c:pt>
                <c:pt idx="1129">
                  <c:v>1</c:v>
                </c:pt>
                <c:pt idx="1130">
                  <c:v>1</c:v>
                </c:pt>
                <c:pt idx="1131">
                  <c:v>1</c:v>
                </c:pt>
                <c:pt idx="1132">
                  <c:v>1</c:v>
                </c:pt>
                <c:pt idx="1133">
                  <c:v>1</c:v>
                </c:pt>
                <c:pt idx="1134">
                  <c:v>1</c:v>
                </c:pt>
                <c:pt idx="1135">
                  <c:v>1</c:v>
                </c:pt>
                <c:pt idx="1136">
                  <c:v>1</c:v>
                </c:pt>
                <c:pt idx="1137">
                  <c:v>1</c:v>
                </c:pt>
                <c:pt idx="1138">
                  <c:v>1</c:v>
                </c:pt>
                <c:pt idx="1139">
                  <c:v>1</c:v>
                </c:pt>
                <c:pt idx="1140">
                  <c:v>1</c:v>
                </c:pt>
                <c:pt idx="1141">
                  <c:v>1</c:v>
                </c:pt>
                <c:pt idx="1142">
                  <c:v>1</c:v>
                </c:pt>
                <c:pt idx="1143">
                  <c:v>1</c:v>
                </c:pt>
                <c:pt idx="1144">
                  <c:v>1</c:v>
                </c:pt>
                <c:pt idx="1145">
                  <c:v>1</c:v>
                </c:pt>
                <c:pt idx="1146">
                  <c:v>1</c:v>
                </c:pt>
                <c:pt idx="1147">
                  <c:v>1</c:v>
                </c:pt>
                <c:pt idx="1148">
                  <c:v>1</c:v>
                </c:pt>
                <c:pt idx="1149">
                  <c:v>1</c:v>
                </c:pt>
                <c:pt idx="1150">
                  <c:v>1</c:v>
                </c:pt>
                <c:pt idx="1151">
                  <c:v>1</c:v>
                </c:pt>
                <c:pt idx="1152">
                  <c:v>1</c:v>
                </c:pt>
                <c:pt idx="1153">
                  <c:v>1</c:v>
                </c:pt>
                <c:pt idx="1154">
                  <c:v>1</c:v>
                </c:pt>
                <c:pt idx="1155">
                  <c:v>1</c:v>
                </c:pt>
                <c:pt idx="1156">
                  <c:v>1</c:v>
                </c:pt>
                <c:pt idx="1157">
                  <c:v>1</c:v>
                </c:pt>
                <c:pt idx="1158">
                  <c:v>1</c:v>
                </c:pt>
                <c:pt idx="1159">
                  <c:v>1</c:v>
                </c:pt>
                <c:pt idx="1160">
                  <c:v>1</c:v>
                </c:pt>
                <c:pt idx="1161">
                  <c:v>1</c:v>
                </c:pt>
                <c:pt idx="1162">
                  <c:v>1</c:v>
                </c:pt>
                <c:pt idx="1163">
                  <c:v>1</c:v>
                </c:pt>
                <c:pt idx="1164">
                  <c:v>1</c:v>
                </c:pt>
                <c:pt idx="1165">
                  <c:v>1</c:v>
                </c:pt>
                <c:pt idx="1166">
                  <c:v>1</c:v>
                </c:pt>
                <c:pt idx="1167">
                  <c:v>1</c:v>
                </c:pt>
                <c:pt idx="1168">
                  <c:v>1</c:v>
                </c:pt>
                <c:pt idx="1169">
                  <c:v>1</c:v>
                </c:pt>
                <c:pt idx="1170">
                  <c:v>1</c:v>
                </c:pt>
                <c:pt idx="1171">
                  <c:v>1</c:v>
                </c:pt>
                <c:pt idx="1172">
                  <c:v>1</c:v>
                </c:pt>
                <c:pt idx="1173">
                  <c:v>1</c:v>
                </c:pt>
                <c:pt idx="1174">
                  <c:v>1</c:v>
                </c:pt>
                <c:pt idx="1175">
                  <c:v>1</c:v>
                </c:pt>
                <c:pt idx="1176">
                  <c:v>1</c:v>
                </c:pt>
                <c:pt idx="1177">
                  <c:v>1</c:v>
                </c:pt>
                <c:pt idx="1178">
                  <c:v>1</c:v>
                </c:pt>
                <c:pt idx="1179">
                  <c:v>1</c:v>
                </c:pt>
                <c:pt idx="1180">
                  <c:v>1</c:v>
                </c:pt>
                <c:pt idx="1181">
                  <c:v>1</c:v>
                </c:pt>
                <c:pt idx="1182">
                  <c:v>1</c:v>
                </c:pt>
                <c:pt idx="1183">
                  <c:v>1</c:v>
                </c:pt>
                <c:pt idx="1184">
                  <c:v>1</c:v>
                </c:pt>
                <c:pt idx="1185">
                  <c:v>1</c:v>
                </c:pt>
                <c:pt idx="1186">
                  <c:v>1</c:v>
                </c:pt>
                <c:pt idx="1187">
                  <c:v>1</c:v>
                </c:pt>
                <c:pt idx="118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0A-48F0-AEBA-C902AA3016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6287504"/>
        <c:axId val="516290784"/>
      </c:barChart>
      <c:dateAx>
        <c:axId val="516287504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16290784"/>
        <c:crosses val="autoZero"/>
        <c:auto val="1"/>
        <c:lblOffset val="100"/>
        <c:baseTimeUnit val="days"/>
      </c:dateAx>
      <c:valAx>
        <c:axId val="516290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16287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ahoma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e la date 2"/>
          <p:cNvSpPr>
            <a:spLocks noGrp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2147095-274F-954D-895D-B66F24C06F64}" type="datetimeFigureOut">
              <a:rPr lang="fr-FR"/>
              <a:t>21/10/22</a:t>
            </a:fld>
            <a:endParaRPr lang="fr-FR"/>
          </a:p>
        </p:txBody>
      </p:sp>
      <p:sp>
        <p:nvSpPr>
          <p:cNvPr id="6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0488" y="744538"/>
            <a:ext cx="6618287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>
              <a:defRPr/>
            </a:pPr>
            <a:endParaRPr lang="fr-FR"/>
          </a:p>
        </p:txBody>
      </p:sp>
      <p:sp>
        <p:nvSpPr>
          <p:cNvPr id="7" name="Espace réservé des commentaires 4"/>
          <p:cNvSpPr>
            <a:spLocks noGrp="1"/>
          </p:cNvSpPr>
          <p:nvPr>
            <p:ph type="body" sz="quarter" idx="3"/>
          </p:nvPr>
        </p:nvSpPr>
        <p:spPr bwMode="auto">
          <a:xfrm>
            <a:off x="679450" y="4716463"/>
            <a:ext cx="5440363" cy="44688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4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ahoma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6"/>
          <p:cNvSpPr>
            <a:spLocks noGrp="1"/>
          </p:cNvSpPr>
          <p:nvPr>
            <p:ph type="sldNum" sz="quarter" idx="5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BFB4F80-CCBB-7C46-972D-EA3FFFDE67F0}" type="slidenum">
              <a:rPr lang="fr-FR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MS PGothic"/>
        <a:cs typeface="MS PGothic"/>
      </a:defRPr>
    </a:lvl1pPr>
    <a:lvl2pPr marL="4572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MS PGothic"/>
        <a:cs typeface="MS PGothic"/>
      </a:defRPr>
    </a:lvl2pPr>
    <a:lvl3pPr marL="9144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MS PGothic"/>
        <a:cs typeface="MS PGothic"/>
      </a:defRPr>
    </a:lvl3pPr>
    <a:lvl4pPr marL="13716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MS PGothic"/>
        <a:cs typeface="MS PGothic"/>
      </a:defRPr>
    </a:lvl4pPr>
    <a:lvl5pPr marL="18288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MS PGothic"/>
        <a:cs typeface="MS PGothic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8287" cy="37242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" name="Espace réservé des commentaires 2"/>
          <p:cNvSpPr>
            <a:spLocks noGrp="1"/>
          </p:cNvSpPr>
          <p:nvPr>
            <p:ph type="body" idx="1"/>
          </p:nvPr>
        </p:nvSpPr>
        <p:spPr bwMode="auto"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fr-FR" dirty="0">
              <a:latin typeface="Calibri"/>
              <a:ea typeface="MS PGothic"/>
            </a:endParaRPr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prstGeom prst="rect">
            <a:avLst/>
          </a:prstGeom>
          <a:noFill/>
        </p:spPr>
        <p:txBody>
          <a:bodyPr/>
          <a:lstStyle>
            <a:lvl1pPr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9pPr>
          </a:lstStyle>
          <a:p>
            <a:pPr>
              <a:defRPr/>
            </a:pPr>
            <a:fld id="{10EF87EA-7A22-DF48-BB83-365FC513128E}" type="slidenum">
              <a:rPr lang="fr-FR" sz="1200"/>
              <a:t>1</a:t>
            </a:fld>
            <a:endParaRPr lang="fr-FR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Diapositive de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tangle 29">
            <a:extLst>
              <a:ext uri="{FF2B5EF4-FFF2-40B4-BE49-F238E27FC236}">
                <a16:creationId xmlns:a16="http://schemas.microsoft.com/office/drawing/2014/main" id="{A07E8FD5-AC9F-4F0B-9B8D-306E062C7A5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652000" y="6524625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wrap="none" lIns="92160" tIns="46080" rIns="92160" bIns="46080" anchor="ctr"/>
          <a:lstStyle/>
          <a:p>
            <a:pPr algn="r">
              <a:buClr>
                <a:srgbClr val="00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236B5456-59DB-ED40-9D45-55E0AA136248}" type="slidenum">
              <a:rPr lang="en-GB" sz="1000" b="0" i="1"/>
              <a:t>‹N°›</a:t>
            </a:fld>
            <a:endParaRPr lang="en-GB" sz="1000" b="0" i="1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E06AB97-B73B-47EA-8A4A-523CCF5844F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1321" y="0"/>
            <a:ext cx="12213321" cy="620688"/>
          </a:xfrm>
          <a:prstGeom prst="rect">
            <a:avLst/>
          </a:prstGeom>
        </p:spPr>
      </p:pic>
      <p:pic>
        <p:nvPicPr>
          <p:cNvPr id="8" name="Image 41">
            <a:extLst>
              <a:ext uri="{FF2B5EF4-FFF2-40B4-BE49-F238E27FC236}">
                <a16:creationId xmlns:a16="http://schemas.microsoft.com/office/drawing/2014/main" id="{6B438217-E7D0-4FCB-AD08-746031665B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62408" y="352084"/>
            <a:ext cx="1560441" cy="5809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1_Diapositive de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tangle 29">
            <a:extLst>
              <a:ext uri="{FF2B5EF4-FFF2-40B4-BE49-F238E27FC236}">
                <a16:creationId xmlns:a16="http://schemas.microsoft.com/office/drawing/2014/main" id="{CD96014D-EFFB-6B52-3CDF-611A4DA1AD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652000" y="6524625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wrap="none" lIns="92160" tIns="46080" rIns="92160" bIns="46080" anchor="ctr"/>
          <a:lstStyle/>
          <a:p>
            <a:pPr algn="r">
              <a:buClr>
                <a:srgbClr val="00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236B5456-59DB-ED40-9D45-55E0AA136248}" type="slidenum">
              <a:rPr lang="en-GB" sz="1000" b="0" i="1"/>
              <a:t>‹N°›</a:t>
            </a:fld>
            <a:endParaRPr lang="en-GB" sz="1000" b="0" i="1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6F6F2FB-62AE-7148-F02F-8E9BECA4EB7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1321" y="0"/>
            <a:ext cx="12213321" cy="620688"/>
          </a:xfrm>
          <a:prstGeom prst="rect">
            <a:avLst/>
          </a:prstGeom>
        </p:spPr>
      </p:pic>
      <p:pic>
        <p:nvPicPr>
          <p:cNvPr id="8" name="Image 41">
            <a:extLst>
              <a:ext uri="{FF2B5EF4-FFF2-40B4-BE49-F238E27FC236}">
                <a16:creationId xmlns:a16="http://schemas.microsoft.com/office/drawing/2014/main" id="{B985D8D3-BC7A-C3D0-9107-78FA507F5DE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62408" y="352084"/>
            <a:ext cx="1560441" cy="580925"/>
          </a:xfrm>
          <a:prstGeom prst="rect">
            <a:avLst/>
          </a:prstGeom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67F96925-BE57-2EDB-36F0-6A45F50799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27381" y="980729"/>
            <a:ext cx="10972800" cy="4397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pPr lvl="0">
              <a:defRPr/>
            </a:pPr>
            <a:r>
              <a:rPr lang="fr-FR" smtClean="0"/>
              <a:t>Modifiez le style du titre</a:t>
            </a:r>
            <a:endParaRPr dirty="0"/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913F588F-9B25-18B3-62FC-917D07D18D2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24418" y="1740173"/>
            <a:ext cx="11233149" cy="49291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>
              <a:defRPr/>
            </a:pPr>
            <a:r>
              <a:rPr lang="fr-FR" smtClean="0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727203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7381" y="980729"/>
            <a:ext cx="10972800" cy="4397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fr-FR"/>
              <a:t>Cliquez pour modifier le style du titre</a:t>
            </a:r>
            <a:endParaRPr/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1740173"/>
            <a:ext cx="11233149" cy="49291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US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en-US"/>
              <a:t>Deuxième niveau</a:t>
            </a:r>
            <a:endParaRPr/>
          </a:p>
          <a:p>
            <a:pPr lvl="2">
              <a:defRPr/>
            </a:pPr>
            <a:r>
              <a:rPr lang="en-US"/>
              <a:t>Troisième niveau</a:t>
            </a:r>
            <a:endParaRPr/>
          </a:p>
          <a:p>
            <a:pPr lvl="3">
              <a:defRPr/>
            </a:pPr>
            <a:r>
              <a:rPr lang="en-US"/>
              <a:t>Quatrième niveau</a:t>
            </a:r>
            <a:endParaRPr/>
          </a:p>
          <a:p>
            <a:pPr lvl="4">
              <a:defRPr/>
            </a:pPr>
            <a:r>
              <a:rPr lang="en-US"/>
              <a:t>Cinquième niveau</a:t>
            </a:r>
            <a:endParaRPr/>
          </a:p>
        </p:txBody>
      </p:sp>
      <p:sp>
        <p:nvSpPr>
          <p:cNvPr id="6" name="Rectangle 29"/>
          <p:cNvSpPr>
            <a:spLocks noChangeArrowheads="1"/>
          </p:cNvSpPr>
          <p:nvPr userDrawn="1"/>
        </p:nvSpPr>
        <p:spPr bwMode="auto">
          <a:xfrm>
            <a:off x="9652000" y="6524625"/>
            <a:ext cx="2540000" cy="457200"/>
          </a:xfrm>
          <a:prstGeom prst="rect">
            <a:avLst/>
          </a:prstGeom>
          <a:noFill/>
          <a:ln>
            <a:noFill/>
          </a:ln>
        </p:spPr>
        <p:txBody>
          <a:bodyPr wrap="none" lIns="92160" tIns="46080" rIns="92160" bIns="46080" anchor="ctr"/>
          <a:lstStyle/>
          <a:p>
            <a:pPr algn="r">
              <a:buClr>
                <a:srgbClr val="00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236B5456-59DB-ED40-9D45-55E0AA136248}" type="slidenum">
              <a:rPr lang="en-GB" sz="1000" b="0" i="1"/>
              <a:t>‹N°›</a:t>
            </a:fld>
            <a:endParaRPr lang="en-GB" sz="1000" b="0" i="1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48AA0F5-E6FD-437F-BAFD-B31945F41C2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1321" y="0"/>
            <a:ext cx="12213321" cy="620688"/>
          </a:xfrm>
          <a:prstGeom prst="rect">
            <a:avLst/>
          </a:prstGeom>
        </p:spPr>
      </p:pic>
      <p:pic>
        <p:nvPicPr>
          <p:cNvPr id="10" name="Image 41">
            <a:extLst>
              <a:ext uri="{FF2B5EF4-FFF2-40B4-BE49-F238E27FC236}">
                <a16:creationId xmlns:a16="http://schemas.microsoft.com/office/drawing/2014/main" id="{D84F311F-278B-4D03-B75F-FB0210E1484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2408" y="352084"/>
            <a:ext cx="1560441" cy="5809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marL="342900" indent="-342900" algn="just" eaLnBrk="1" hangingPunct="1">
        <a:spcBef>
          <a:spcPts val="0"/>
        </a:spcBef>
        <a:spcAft>
          <a:spcPts val="0"/>
        </a:spcAft>
        <a:buClr>
          <a:schemeClr val="tx1"/>
        </a:buClr>
        <a:buFont typeface="Wingdings"/>
        <a:buChar char="q"/>
        <a:defRPr sz="2400" b="1">
          <a:solidFill>
            <a:srgbClr val="000000"/>
          </a:solidFill>
          <a:latin typeface="Century Gothic" panose="020B0502020202020204" pitchFamily="34" charset="0"/>
          <a:ea typeface="MS PGothic"/>
          <a:cs typeface="Century Gothic" panose="020B0502020202020204" pitchFamily="34" charset="0"/>
        </a:defRPr>
      </a:lvl1pPr>
      <a:lvl2pPr marL="342900" indent="-342900" algn="just" eaLnBrk="1" hangingPunct="1">
        <a:spcBef>
          <a:spcPts val="0"/>
        </a:spcBef>
        <a:spcAft>
          <a:spcPts val="0"/>
        </a:spcAft>
        <a:buClr>
          <a:srgbClr val="002060"/>
        </a:buClr>
        <a:buFont typeface="Wingdings"/>
        <a:buChar char="q"/>
        <a:defRPr sz="2400" b="1">
          <a:solidFill>
            <a:srgbClr val="002060"/>
          </a:solidFill>
          <a:latin typeface="Tahoma"/>
          <a:ea typeface="MS PGothic"/>
          <a:cs typeface="MS PGothic"/>
        </a:defRPr>
      </a:lvl2pPr>
      <a:lvl3pPr marL="342900" indent="-342900" algn="just" eaLnBrk="1" hangingPunct="1">
        <a:spcBef>
          <a:spcPts val="0"/>
        </a:spcBef>
        <a:spcAft>
          <a:spcPts val="0"/>
        </a:spcAft>
        <a:buClr>
          <a:srgbClr val="002060"/>
        </a:buClr>
        <a:buFont typeface="Wingdings"/>
        <a:buChar char="q"/>
        <a:defRPr sz="2400" b="1">
          <a:solidFill>
            <a:srgbClr val="002060"/>
          </a:solidFill>
          <a:latin typeface="Tahoma"/>
          <a:ea typeface="MS PGothic"/>
          <a:cs typeface="MS PGothic"/>
        </a:defRPr>
      </a:lvl3pPr>
      <a:lvl4pPr marL="342900" indent="-342900" algn="just" eaLnBrk="1" hangingPunct="1">
        <a:spcBef>
          <a:spcPts val="0"/>
        </a:spcBef>
        <a:spcAft>
          <a:spcPts val="0"/>
        </a:spcAft>
        <a:buClr>
          <a:srgbClr val="002060"/>
        </a:buClr>
        <a:buFont typeface="Wingdings"/>
        <a:buChar char="q"/>
        <a:defRPr sz="2400" b="1">
          <a:solidFill>
            <a:srgbClr val="002060"/>
          </a:solidFill>
          <a:latin typeface="Tahoma"/>
          <a:ea typeface="MS PGothic"/>
          <a:cs typeface="MS PGothic"/>
        </a:defRPr>
      </a:lvl4pPr>
      <a:lvl5pPr marL="342900" indent="-342900" algn="just" eaLnBrk="1" hangingPunct="1">
        <a:spcBef>
          <a:spcPts val="0"/>
        </a:spcBef>
        <a:spcAft>
          <a:spcPts val="0"/>
        </a:spcAft>
        <a:buClr>
          <a:srgbClr val="002060"/>
        </a:buClr>
        <a:buFont typeface="Wingdings"/>
        <a:buChar char="q"/>
        <a:defRPr sz="2400" b="1">
          <a:solidFill>
            <a:srgbClr val="002060"/>
          </a:solidFill>
          <a:latin typeface="Tahoma"/>
          <a:ea typeface="MS PGothic"/>
          <a:cs typeface="MS PGothic"/>
        </a:defRPr>
      </a:lvl5pPr>
      <a:lvl6pPr marL="457200" algn="r" eaLnBrk="1" hangingPunct="1">
        <a:spcBef>
          <a:spcPts val="0"/>
        </a:spcBef>
        <a:spcAft>
          <a:spcPts val="0"/>
        </a:spcAft>
        <a:defRPr sz="2800" b="1">
          <a:solidFill>
            <a:schemeClr val="bg1"/>
          </a:solidFill>
          <a:latin typeface="Tahoma"/>
        </a:defRPr>
      </a:lvl6pPr>
      <a:lvl7pPr marL="914400" algn="r" eaLnBrk="1" hangingPunct="1">
        <a:spcBef>
          <a:spcPts val="0"/>
        </a:spcBef>
        <a:spcAft>
          <a:spcPts val="0"/>
        </a:spcAft>
        <a:defRPr sz="2800" b="1">
          <a:solidFill>
            <a:schemeClr val="bg1"/>
          </a:solidFill>
          <a:latin typeface="Tahoma"/>
        </a:defRPr>
      </a:lvl7pPr>
      <a:lvl8pPr marL="1371600" algn="r" eaLnBrk="1" hangingPunct="1">
        <a:spcBef>
          <a:spcPts val="0"/>
        </a:spcBef>
        <a:spcAft>
          <a:spcPts val="0"/>
        </a:spcAft>
        <a:defRPr sz="2800" b="1">
          <a:solidFill>
            <a:schemeClr val="bg1"/>
          </a:solidFill>
          <a:latin typeface="Tahoma"/>
        </a:defRPr>
      </a:lvl8pPr>
      <a:lvl9pPr marL="1828800" algn="r" eaLnBrk="1" hangingPunct="1">
        <a:spcBef>
          <a:spcPts val="0"/>
        </a:spcBef>
        <a:spcAft>
          <a:spcPts val="0"/>
        </a:spcAft>
        <a:defRPr sz="2800" b="1">
          <a:solidFill>
            <a:schemeClr val="bg1"/>
          </a:solidFill>
          <a:latin typeface="Tahoma"/>
        </a:defRPr>
      </a:lvl9pPr>
    </p:titleStyle>
    <p:bodyStyle>
      <a:lvl1pPr marL="342900" indent="-342900" algn="l" eaLnBrk="1" hangingPunct="1">
        <a:spcBef>
          <a:spcPts val="0"/>
        </a:spcBef>
        <a:spcAft>
          <a:spcPts val="0"/>
        </a:spcAft>
        <a:buFont typeface="Wingdings"/>
        <a:buChar char="Ø"/>
        <a:defRPr sz="2000">
          <a:solidFill>
            <a:schemeClr val="tx1"/>
          </a:solidFill>
          <a:latin typeface="Century Gothic" panose="020B0502020202020204" pitchFamily="34" charset="0"/>
          <a:ea typeface="MS PGothic"/>
          <a:cs typeface="Century Gothic" panose="020B0502020202020204" pitchFamily="34" charset="0"/>
        </a:defRPr>
      </a:lvl1pPr>
      <a:lvl2pPr marL="742950" indent="-285750" algn="l" eaLnBrk="1" hangingPunct="1">
        <a:spcBef>
          <a:spcPts val="0"/>
        </a:spcBef>
        <a:spcAft>
          <a:spcPts val="0"/>
        </a:spcAft>
        <a:buChar char="•"/>
        <a:defRPr>
          <a:solidFill>
            <a:schemeClr val="tx1"/>
          </a:solidFill>
          <a:latin typeface="Century Gothic" panose="020B0502020202020204" pitchFamily="34" charset="0"/>
          <a:ea typeface="MS PGothic"/>
          <a:cs typeface="Century Gothic" panose="020B0502020202020204" pitchFamily="34" charset="0"/>
        </a:defRPr>
      </a:lvl2pPr>
      <a:lvl3pPr marL="1143000" indent="-228600" algn="l" eaLnBrk="1" hangingPunct="1">
        <a:spcBef>
          <a:spcPts val="0"/>
        </a:spcBef>
        <a:spcAft>
          <a:spcPts val="0"/>
        </a:spcAft>
        <a:buFont typeface="Wingdings"/>
        <a:buChar char="ü"/>
        <a:defRPr sz="1600">
          <a:solidFill>
            <a:schemeClr val="tx1"/>
          </a:solidFill>
          <a:latin typeface="Century Gothic" panose="020B0502020202020204" pitchFamily="34" charset="0"/>
          <a:ea typeface="MS PGothic"/>
          <a:cs typeface="Century Gothic" panose="020B0502020202020204" pitchFamily="34" charset="0"/>
        </a:defRPr>
      </a:lvl3pPr>
      <a:lvl4pPr marL="1600200" indent="-228600" algn="l" eaLnBrk="1" hangingPunct="1">
        <a:spcBef>
          <a:spcPts val="0"/>
        </a:spcBef>
        <a:spcAft>
          <a:spcPts val="0"/>
        </a:spcAft>
        <a:buChar char="–"/>
        <a:defRPr sz="1600">
          <a:solidFill>
            <a:schemeClr val="tx1"/>
          </a:solidFill>
          <a:latin typeface="Century Gothic" panose="020B0502020202020204" pitchFamily="34" charset="0"/>
          <a:ea typeface="MS PGothic"/>
          <a:cs typeface="Century Gothic" panose="020B0502020202020204" pitchFamily="34" charset="0"/>
        </a:defRPr>
      </a:lvl4pPr>
      <a:lvl5pPr marL="2057400" indent="-228600" algn="l" eaLnBrk="1" hangingPunct="1">
        <a:spcBef>
          <a:spcPts val="0"/>
        </a:spcBef>
        <a:spcAft>
          <a:spcPts val="0"/>
        </a:spcAft>
        <a:buChar char="»"/>
        <a:defRPr sz="1600">
          <a:solidFill>
            <a:schemeClr val="tx1"/>
          </a:solidFill>
          <a:latin typeface="Century Gothic" panose="020B0502020202020204" pitchFamily="34" charset="0"/>
          <a:ea typeface="MS PGothic"/>
          <a:cs typeface="Century Gothic" panose="020B0502020202020204" pitchFamily="34" charset="0"/>
        </a:defRPr>
      </a:lvl5pPr>
      <a:lvl6pPr marL="2514600" indent="-228600" algn="l" eaLnBrk="1" hangingPunct="1">
        <a:spcBef>
          <a:spcPts val="0"/>
        </a:spcBef>
        <a:spcAft>
          <a:spcPts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eaLnBrk="1" hangingPunct="1">
        <a:spcBef>
          <a:spcPts val="0"/>
        </a:spcBef>
        <a:spcAft>
          <a:spcPts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eaLnBrk="1" hangingPunct="1">
        <a:spcBef>
          <a:spcPts val="0"/>
        </a:spcBef>
        <a:spcAft>
          <a:spcPts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eaLnBrk="1" hangingPunct="1">
        <a:spcBef>
          <a:spcPts val="0"/>
        </a:spcBef>
        <a:spcAft>
          <a:spcPts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2332659" y="815617"/>
            <a:ext cx="8136904" cy="1981200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322915" y="817205"/>
            <a:ext cx="9793088" cy="197961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1pPr>
            <a:lvl2pPr marL="742950" indent="-285750"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2pPr>
            <a:lvl3pPr marL="1143000" indent="-228600"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3pPr>
            <a:lvl4pPr marL="1600200" indent="-228600"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4pPr>
            <a:lvl5pPr marL="2057400" indent="-228600"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defRPr sz="2800" b="1">
                <a:solidFill>
                  <a:schemeClr val="tx1"/>
                </a:solidFill>
                <a:latin typeface="Tahoma"/>
                <a:ea typeface="MS PGothic"/>
                <a:cs typeface="MS PGothic"/>
              </a:defRPr>
            </a:lvl9pPr>
          </a:lstStyle>
          <a:p>
            <a:pPr algn="ctr">
              <a:lnSpc>
                <a:spcPct val="150000"/>
              </a:lnSpc>
              <a:spcBef>
                <a:spcPts val="600"/>
              </a:spcBef>
              <a:defRPr/>
            </a:pPr>
            <a:r>
              <a:rPr lang="fr-FR" sz="3200" cap="small" dirty="0" smtClean="0">
                <a:solidFill>
                  <a:srgbClr val="F16E22"/>
                </a:solidFill>
                <a:latin typeface="Century Gothic" panose="020B0502020202020204" pitchFamily="34" charset="0"/>
              </a:rPr>
              <a:t>Atelier Thématique Neige</a:t>
            </a:r>
            <a:endParaRPr lang="fr-FR" sz="3200" cap="small" dirty="0">
              <a:solidFill>
                <a:srgbClr val="F16E22"/>
              </a:solidFill>
              <a:latin typeface="Century Gothic" panose="020B0502020202020204" pitchFamily="34" charset="0"/>
            </a:endParaRPr>
          </a:p>
          <a:p>
            <a:pPr algn="ctr">
              <a:lnSpc>
                <a:spcPct val="150000"/>
              </a:lnSpc>
              <a:spcBef>
                <a:spcPts val="600"/>
              </a:spcBef>
              <a:defRPr/>
            </a:pPr>
            <a:r>
              <a:rPr lang="fr-FR" sz="3200" dirty="0"/>
              <a:t>❄ ❄ ❄</a:t>
            </a:r>
            <a:endParaRPr lang="fr-FR" sz="3200" cap="small" dirty="0">
              <a:solidFill>
                <a:srgbClr val="F16E2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68C1EE2C-F264-C44C-96B3-282FFE5B4F92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5"/>
          <a:stretch/>
        </p:blipFill>
        <p:spPr>
          <a:xfrm>
            <a:off x="2639616" y="5670402"/>
            <a:ext cx="7159686" cy="743962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C28849AD-FA6A-3849-93E4-4F98204797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21" y="0"/>
            <a:ext cx="12213321" cy="62068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5680" y="2812065"/>
            <a:ext cx="2739028" cy="201036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1234" y="4621913"/>
            <a:ext cx="2347920" cy="339528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732" y="2669761"/>
            <a:ext cx="2214548" cy="221454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Espace réservé du contenu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5609108"/>
              </p:ext>
            </p:extLst>
          </p:nvPr>
        </p:nvGraphicFramePr>
        <p:xfrm>
          <a:off x="1271464" y="1916832"/>
          <a:ext cx="6743700" cy="3166110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1067147">
                  <a:extLst>
                    <a:ext uri="{9D8B030D-6E8A-4147-A177-3AD203B41FA5}">
                      <a16:colId xmlns:a16="http://schemas.microsoft.com/office/drawing/2014/main" val="1461224370"/>
                    </a:ext>
                  </a:extLst>
                </a:gridCol>
                <a:gridCol w="5676553">
                  <a:extLst>
                    <a:ext uri="{9D8B030D-6E8A-4147-A177-3AD203B41FA5}">
                      <a16:colId xmlns:a16="http://schemas.microsoft.com/office/drawing/2014/main" val="357691332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08:30 - 09:00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Accueil des participants - café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988377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429671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09:00 - </a:t>
                      </a:r>
                      <a:r>
                        <a:rPr lang="fr-FR" sz="1100" u="none" strike="noStrike" dirty="0" smtClean="0">
                          <a:effectLst/>
                        </a:rPr>
                        <a:t>09:15</a:t>
                      </a:r>
                    </a:p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Introduction (</a:t>
                      </a:r>
                      <a:r>
                        <a:rPr lang="fr-FR" sz="1100" i="1" u="none" strike="noStrike" dirty="0">
                          <a:effectLst/>
                        </a:rPr>
                        <a:t>Aurore Dupuis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</a:p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568836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09:15 </a:t>
                      </a:r>
                      <a:r>
                        <a:rPr lang="fr-FR" sz="1100" u="none" strike="noStrike" dirty="0" smtClean="0">
                          <a:effectLst/>
                        </a:rPr>
                        <a:t>– 09:30</a:t>
                      </a:r>
                    </a:p>
                    <a:p>
                      <a:pPr algn="l" fontAlgn="b"/>
                      <a:r>
                        <a:rPr lang="fr-FR" sz="110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09:30 – 10:00</a:t>
                      </a:r>
                      <a:endParaRPr lang="fr-FR" sz="1100" u="none" strike="noStrik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 smtClean="0">
                          <a:effectLst/>
                        </a:rPr>
                        <a:t>https://sentineige.fr/ (</a:t>
                      </a:r>
                      <a:r>
                        <a:rPr lang="fr-FR" sz="1100" i="1" u="none" strike="noStrike" dirty="0" smtClean="0">
                          <a:effectLst/>
                        </a:rPr>
                        <a:t>Théo Masson</a:t>
                      </a:r>
                      <a:r>
                        <a:rPr lang="fr-FR" sz="1100" u="none" strike="noStrike" dirty="0" smtClean="0">
                          <a:effectLst/>
                        </a:rPr>
                        <a:t>)</a:t>
                      </a:r>
                    </a:p>
                    <a:p>
                      <a:pPr algn="l" fontAlgn="b"/>
                      <a:r>
                        <a:rPr lang="fr-FR" sz="110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Fonte de la neige vue par Sentinel-1 </a:t>
                      </a:r>
                      <a:r>
                        <a:rPr lang="fr-FR" sz="1100" u="none" strike="noStrike" dirty="0" smtClean="0">
                          <a:effectLst/>
                        </a:rPr>
                        <a:t>(</a:t>
                      </a:r>
                      <a:r>
                        <a:rPr lang="fr-FR" sz="1100" i="1" u="none" strike="noStrike" dirty="0" smtClean="0">
                          <a:effectLst/>
                        </a:rPr>
                        <a:t>Fatima </a:t>
                      </a:r>
                      <a:r>
                        <a:rPr lang="fr-FR" sz="1100" i="1" u="none" strike="noStrike" dirty="0" err="1">
                          <a:effectLst/>
                        </a:rPr>
                        <a:t>Karbou</a:t>
                      </a:r>
                      <a:r>
                        <a:rPr lang="fr-FR" sz="1100" u="none" strike="noStrike" dirty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89354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10:00 - 10:30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Présentation des produits L3 (</a:t>
                      </a:r>
                      <a:r>
                        <a:rPr lang="fr-FR" sz="1100" i="1" u="none" strike="noStrike" dirty="0">
                          <a:effectLst/>
                        </a:rPr>
                        <a:t>Simon Gascoin</a:t>
                      </a:r>
                      <a:r>
                        <a:rPr lang="fr-FR" sz="1100" u="none" strike="noStrike" dirty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181564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615976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10:30 - 11:00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Pause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538120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327872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11:00 - 11:20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Présentation des produits neige disponibles (</a:t>
                      </a:r>
                      <a:r>
                        <a:rPr lang="fr-FR" sz="1100" i="1" u="none" strike="noStrike" dirty="0">
                          <a:effectLst/>
                        </a:rPr>
                        <a:t>Aurore Dupuis</a:t>
                      </a:r>
                      <a:r>
                        <a:rPr lang="fr-FR" sz="1100" u="none" strike="noStrike" dirty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109178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11:20 - 11:45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 err="1">
                          <a:effectLst/>
                        </a:rPr>
                        <a:t>Hydroweb.next</a:t>
                      </a:r>
                      <a:r>
                        <a:rPr lang="fr-FR" sz="1100" u="none" strike="noStrike" dirty="0">
                          <a:effectLst/>
                        </a:rPr>
                        <a:t> (</a:t>
                      </a:r>
                      <a:r>
                        <a:rPr lang="fr-FR" sz="1100" i="1" u="none" strike="noStrike" dirty="0">
                          <a:effectLst/>
                        </a:rPr>
                        <a:t>Lionel Zawadzki</a:t>
                      </a:r>
                      <a:r>
                        <a:rPr lang="fr-FR" sz="1100" u="none" strike="noStrike" dirty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629791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11:45 - 12:15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Evolution et perspective (</a:t>
                      </a:r>
                      <a:r>
                        <a:rPr lang="fr-FR" sz="1100" i="1" u="none" strike="noStrike" dirty="0">
                          <a:effectLst/>
                        </a:rPr>
                        <a:t>Simon Gascoin</a:t>
                      </a:r>
                      <a:r>
                        <a:rPr lang="fr-FR" sz="1100" u="none" strike="noStrike" dirty="0">
                          <a:effectLst/>
                        </a:rPr>
                        <a:t>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51598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971954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12:15 - 13:30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Pause Repas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96268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347545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13:30 - 16:00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Discussion ouverte et besoins utilisateurs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40958351"/>
                  </a:ext>
                </a:extLst>
              </a:tr>
            </a:tbl>
          </a:graphicData>
        </a:graphic>
      </p:graphicFrame>
      <p:sp>
        <p:nvSpPr>
          <p:cNvPr id="7" name="Titre 6">
            <a:extLst>
              <a:ext uri="{FF2B5EF4-FFF2-40B4-BE49-F238E27FC236}">
                <a16:creationId xmlns:a16="http://schemas.microsoft.com/office/drawing/2014/main" id="{F2B0F874-6B26-B744-928D-55F682E63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Programme de la journée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11102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751343" y="923090"/>
            <a:ext cx="8524875" cy="573405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6600056" y="1844824"/>
            <a:ext cx="3422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~800 produits/an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0211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279576" y="620688"/>
            <a:ext cx="7480935" cy="612013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6337779" y="1772816"/>
            <a:ext cx="31838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~15 utilisateurs </a:t>
            </a:r>
          </a:p>
          <a:p>
            <a:r>
              <a:rPr lang="fr-FR" dirty="0"/>
              <a:t> </a:t>
            </a:r>
            <a:r>
              <a:rPr lang="fr-FR" dirty="0" smtClean="0"/>
              <a:t>       réguliers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82474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8487887"/>
              </p:ext>
            </p:extLst>
          </p:nvPr>
        </p:nvGraphicFramePr>
        <p:xfrm>
          <a:off x="1343472" y="908720"/>
          <a:ext cx="943304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2135560" y="1412776"/>
            <a:ext cx="74991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~3 à 15 téléchargements/tuiles en hiver</a:t>
            </a:r>
          </a:p>
        </p:txBody>
      </p:sp>
    </p:spTree>
    <p:extLst>
      <p:ext uri="{BB962C8B-B14F-4D97-AF65-F5344CB8AC3E}">
        <p14:creationId xmlns:p14="http://schemas.microsoft.com/office/powerpoint/2010/main" val="3532648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742" y="980729"/>
            <a:ext cx="11769914" cy="5771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497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t="1306"/>
          <a:stretch/>
        </p:blipFill>
        <p:spPr>
          <a:xfrm>
            <a:off x="512775" y="980728"/>
            <a:ext cx="11344792" cy="5734671"/>
          </a:xfrm>
          <a:prstGeom prst="rect">
            <a:avLst/>
          </a:prstGeom>
        </p:spPr>
      </p:pic>
      <p:cxnSp>
        <p:nvCxnSpPr>
          <p:cNvPr id="10" name="Connecteur droit 9"/>
          <p:cNvCxnSpPr/>
          <p:nvPr/>
        </p:nvCxnSpPr>
        <p:spPr bwMode="auto">
          <a:xfrm>
            <a:off x="551384" y="1340768"/>
            <a:ext cx="4608512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 bwMode="auto">
          <a:xfrm>
            <a:off x="551384" y="6669360"/>
            <a:ext cx="9865096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 bwMode="auto">
          <a:xfrm>
            <a:off x="5159896" y="1340768"/>
            <a:ext cx="0" cy="3312368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 bwMode="auto">
          <a:xfrm>
            <a:off x="5183899" y="4653136"/>
            <a:ext cx="2640293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 bwMode="auto">
          <a:xfrm>
            <a:off x="7824192" y="4653136"/>
            <a:ext cx="0" cy="288032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 bwMode="auto">
          <a:xfrm>
            <a:off x="7824192" y="4941168"/>
            <a:ext cx="1800200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 bwMode="auto">
          <a:xfrm>
            <a:off x="9624392" y="4797152"/>
            <a:ext cx="0" cy="144016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 bwMode="auto">
          <a:xfrm>
            <a:off x="10416480" y="5733256"/>
            <a:ext cx="0" cy="936104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 bwMode="auto">
          <a:xfrm>
            <a:off x="11784632" y="4797152"/>
            <a:ext cx="0" cy="936104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 bwMode="auto">
          <a:xfrm>
            <a:off x="9624392" y="4797152"/>
            <a:ext cx="2160240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 bwMode="auto">
          <a:xfrm>
            <a:off x="10416480" y="5733256"/>
            <a:ext cx="1368152" cy="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 bwMode="auto">
          <a:xfrm>
            <a:off x="551384" y="1340768"/>
            <a:ext cx="0" cy="5328592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75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Espace réservé du contenu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1912594"/>
              </p:ext>
            </p:extLst>
          </p:nvPr>
        </p:nvGraphicFramePr>
        <p:xfrm>
          <a:off x="1271464" y="1916832"/>
          <a:ext cx="6743700" cy="3769995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1461224370"/>
                    </a:ext>
                  </a:extLst>
                </a:gridCol>
                <a:gridCol w="5591572">
                  <a:extLst>
                    <a:ext uri="{9D8B030D-6E8A-4147-A177-3AD203B41FA5}">
                      <a16:colId xmlns:a16="http://schemas.microsoft.com/office/drawing/2014/main" val="357691332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08:30 - 09:00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Accueil des participants - café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988377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429671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09:00 - </a:t>
                      </a:r>
                      <a:r>
                        <a:rPr lang="fr-FR" sz="1400" u="none" strike="noStrike" dirty="0" smtClean="0">
                          <a:effectLst/>
                        </a:rPr>
                        <a:t>09:15</a:t>
                      </a:r>
                    </a:p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Introduction</a:t>
                      </a:r>
                      <a:r>
                        <a:rPr lang="fr-FR" sz="1400" i="1" u="none" strike="noStrike" dirty="0">
                          <a:effectLst/>
                        </a:rPr>
                        <a:t> (Aurore </a:t>
                      </a:r>
                      <a:r>
                        <a:rPr lang="fr-FR" sz="1400" i="1" u="none" strike="noStrike" dirty="0" smtClean="0">
                          <a:effectLst/>
                        </a:rPr>
                        <a:t>Dupuis/Yannick</a:t>
                      </a:r>
                      <a:r>
                        <a:rPr lang="fr-FR" sz="1400" i="1" u="none" strike="noStrike" baseline="0" dirty="0" smtClean="0">
                          <a:effectLst/>
                        </a:rPr>
                        <a:t> Tanguy/Isabelle Biagiotti</a:t>
                      </a:r>
                      <a:r>
                        <a:rPr lang="fr-FR" sz="1400" i="1" u="none" strike="noStrike" dirty="0" smtClean="0">
                          <a:effectLst/>
                        </a:rPr>
                        <a:t>)</a:t>
                      </a:r>
                    </a:p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568836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09:15 </a:t>
                      </a:r>
                      <a:r>
                        <a:rPr lang="fr-FR" sz="1400" u="none" strike="noStrike" dirty="0" smtClean="0">
                          <a:effectLst/>
                        </a:rPr>
                        <a:t>– 09:30</a:t>
                      </a:r>
                    </a:p>
                    <a:p>
                      <a:pPr algn="l" fontAlgn="b"/>
                      <a:r>
                        <a:rPr lang="fr-FR" sz="140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09:30 – 10:00</a:t>
                      </a:r>
                      <a:endParaRPr lang="fr-FR" sz="1400" u="none" strike="noStrik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 smtClean="0">
                          <a:effectLst/>
                        </a:rPr>
                        <a:t>https://sentineige.fr/ </a:t>
                      </a:r>
                      <a:r>
                        <a:rPr lang="fr-FR" sz="1400" i="1" u="none" strike="noStrike" dirty="0" smtClean="0">
                          <a:effectLst/>
                        </a:rPr>
                        <a:t>(Théo Masson)</a:t>
                      </a:r>
                    </a:p>
                    <a:p>
                      <a:pPr algn="l" fontAlgn="b"/>
                      <a:r>
                        <a:rPr lang="fr-FR" sz="140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Fonte de la neige vue par Sentinel-1 </a:t>
                      </a:r>
                      <a:r>
                        <a:rPr lang="fr-FR" sz="1400" i="1" u="none" strike="noStrike" dirty="0" smtClean="0">
                          <a:effectLst/>
                        </a:rPr>
                        <a:t>(Fatima </a:t>
                      </a:r>
                      <a:r>
                        <a:rPr lang="fr-FR" sz="1400" i="1" u="none" strike="noStrike" dirty="0" err="1">
                          <a:effectLst/>
                        </a:rPr>
                        <a:t>Karbou</a:t>
                      </a:r>
                      <a:r>
                        <a:rPr lang="fr-FR" sz="1400" i="1" u="none" strike="noStrike" dirty="0">
                          <a:effectLst/>
                        </a:rPr>
                        <a:t>)</a:t>
                      </a:r>
                      <a:endParaRPr lang="fr-FR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389354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10:00 - 10:30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Présentation des produits L3 </a:t>
                      </a:r>
                      <a:r>
                        <a:rPr lang="fr-FR" sz="1400" i="1" u="none" strike="noStrike" dirty="0">
                          <a:effectLst/>
                        </a:rPr>
                        <a:t>(Simon Gascoin)</a:t>
                      </a:r>
                      <a:endParaRPr lang="fr-FR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181564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615976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10:30 - 11:00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Pause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538120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327872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11:00 - 11:20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Présentation des produits neige disponibles </a:t>
                      </a:r>
                      <a:r>
                        <a:rPr lang="fr-FR" sz="1400" i="1" u="none" strike="noStrike" dirty="0">
                          <a:effectLst/>
                        </a:rPr>
                        <a:t>(Aurore Dupuis)</a:t>
                      </a:r>
                      <a:endParaRPr lang="fr-FR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109178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11:20 - 11:45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 err="1">
                          <a:effectLst/>
                        </a:rPr>
                        <a:t>Hydroweb.next</a:t>
                      </a:r>
                      <a:r>
                        <a:rPr lang="fr-FR" sz="1400" u="none" strike="noStrike" dirty="0">
                          <a:effectLst/>
                        </a:rPr>
                        <a:t> </a:t>
                      </a:r>
                      <a:r>
                        <a:rPr lang="fr-FR" sz="1400" i="1" u="none" strike="noStrike" dirty="0">
                          <a:effectLst/>
                        </a:rPr>
                        <a:t>(Lionel Zawadzki)</a:t>
                      </a:r>
                      <a:endParaRPr lang="fr-FR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629791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11:45 - 12:15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Evolution et perspective </a:t>
                      </a:r>
                      <a:r>
                        <a:rPr lang="fr-FR" sz="1400" i="1" u="none" strike="noStrike" dirty="0">
                          <a:effectLst/>
                        </a:rPr>
                        <a:t>(Simon Gascoin)</a:t>
                      </a:r>
                      <a:endParaRPr lang="fr-FR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51598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971954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>
                          <a:effectLst/>
                        </a:rPr>
                        <a:t>12:15 - 13:30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Pause Repas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696268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347545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13:30 - 16:00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Discussion ouverte et besoins utilisateurs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40958351"/>
                  </a:ext>
                </a:extLst>
              </a:tr>
            </a:tbl>
          </a:graphicData>
        </a:graphic>
      </p:graphicFrame>
      <p:sp>
        <p:nvSpPr>
          <p:cNvPr id="7" name="Titre 6">
            <a:extLst>
              <a:ext uri="{FF2B5EF4-FFF2-40B4-BE49-F238E27FC236}">
                <a16:creationId xmlns:a16="http://schemas.microsoft.com/office/drawing/2014/main" id="{F2B0F874-6B26-B744-928D-55F682E63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Programme de la journée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717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Tahoma"/>
        <a:ea typeface="Arial"/>
        <a:cs typeface="Arial"/>
      </a:majorFont>
      <a:minorFont>
        <a:latin typeface="Tahoma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xfrm>
          <a:off x="0" y="0"/>
          <a:ext cx="1" cy="1"/>
        </a:xfrm>
        <a:prstGeom prst="rect">
          <a:avLst/>
        </a:pr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/>
      <a:lstStyle/>
    </a:spDef>
    <a:lnDef>
      <a:spPr bwMode="auto">
        <a:xfrm>
          <a:off x="0" y="0"/>
          <a:ext cx="1" cy="1"/>
        </a:xfrm>
        <a:prstGeom prst="rect">
          <a:avLst/>
        </a:pr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/>
      <a:lstStyle/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ésentation1" id="{CB0E211E-0F95-904D-82B3-00D2E9ACD433}" vid="{A8E8B677-9B92-0B43-9069-B1FAAD787B93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Theia</Template>
  <TotalTime>239</TotalTime>
  <Words>236</Words>
  <Application>Microsoft Office PowerPoint</Application>
  <DocSecurity>0</DocSecurity>
  <PresentationFormat>Grand écran</PresentationFormat>
  <Paragraphs>54</Paragraphs>
  <Slides>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5" baseType="lpstr">
      <vt:lpstr>MS PGothic</vt:lpstr>
      <vt:lpstr>Arial</vt:lpstr>
      <vt:lpstr>Calibri</vt:lpstr>
      <vt:lpstr>Century Gothic</vt:lpstr>
      <vt:lpstr>Tahoma</vt:lpstr>
      <vt:lpstr>Wingdings</vt:lpstr>
      <vt:lpstr>Modèle par défaut</vt:lpstr>
      <vt:lpstr>Présentation PowerPoint</vt:lpstr>
      <vt:lpstr>Programme de la journée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Programme de la journée</vt:lpstr>
    </vt:vector>
  </TitlesOfParts>
  <Manager/>
  <Company>CNES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Dupuis Aurore</dc:creator>
  <cp:keywords/>
  <dc:description/>
  <cp:lastModifiedBy>Dupuis Aurore</cp:lastModifiedBy>
  <cp:revision>14</cp:revision>
  <dcterms:created xsi:type="dcterms:W3CDTF">2022-10-14T07:28:39Z</dcterms:created>
  <dcterms:modified xsi:type="dcterms:W3CDTF">2022-10-21T12:47:32Z</dcterms:modified>
  <cp:category/>
  <dc:identifier/>
  <cp:contentStatus/>
  <dc:language/>
  <cp:version/>
</cp:coreProperties>
</file>